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63" r:id="rId4"/>
    <p:sldId id="262" r:id="rId5"/>
    <p:sldId id="259" r:id="rId6"/>
    <p:sldId id="258" r:id="rId7"/>
    <p:sldId id="266" r:id="rId8"/>
    <p:sldId id="265" r:id="rId9"/>
    <p:sldId id="267" r:id="rId10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0E7A6-3B1F-13B2-0FA5-E94783571AEB}" v="185" dt="2020-08-21T05:28:22.432"/>
    <p1510:client id="{65F50117-ABAF-A929-5173-4B8664257C67}" v="520" dt="2020-08-21T08:22:27.079"/>
    <p1510:client id="{7FAA9308-A3BC-461A-9322-68DD4384D206}" v="128" dt="2020-08-20T17:16:41.474"/>
    <p1510:client id="{9E5896EE-BF63-28E2-B0CF-C988A412D874}" v="576" dt="2020-08-20T16:37:03.623"/>
    <p1510:client id="{C24314D0-21DD-5ED3-5285-FEA45019C1B9}" v="78" dt="2020-08-21T06:00:31.311"/>
    <p1510:client id="{CD436ABF-538A-D297-F5F5-78A077CAD9AB}" v="37" dt="2020-08-21T07:29:33.229"/>
    <p1510:client id="{CD5D68F7-C554-69D8-4FD1-AC62B816F4E5}" v="1796" dt="2020-08-20T19:59:09.234"/>
    <p1510:client id="{FFF94CEC-63A3-FC45-869B-88EC5FBE4165}" v="62" dt="2020-08-20T16:23:40.7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eras" userId="S::urn:spo:anon#139eb48cc483dbc37d974f3c61a5f90e4fd5299cbc97c758b1cf9d0c2a6a43d1::" providerId="AD" clId="Web-{CD436ABF-538A-D297-F5F5-78A077CAD9AB}"/>
    <pc:docChg chg="modSld">
      <pc:chgData name="Vieras" userId="S::urn:spo:anon#139eb48cc483dbc37d974f3c61a5f90e4fd5299cbc97c758b1cf9d0c2a6a43d1::" providerId="AD" clId="Web-{CD436ABF-538A-D297-F5F5-78A077CAD9AB}" dt="2020-08-21T07:29:33.229" v="36" actId="20577"/>
      <pc:docMkLst>
        <pc:docMk/>
      </pc:docMkLst>
      <pc:sldChg chg="modSp">
        <pc:chgData name="Vieras" userId="S::urn:spo:anon#139eb48cc483dbc37d974f3c61a5f90e4fd5299cbc97c758b1cf9d0c2a6a43d1::" providerId="AD" clId="Web-{CD436ABF-538A-D297-F5F5-78A077CAD9AB}" dt="2020-08-21T07:29:33.213" v="35" actId="20577"/>
        <pc:sldMkLst>
          <pc:docMk/>
          <pc:sldMk cId="2100668625" sldId="265"/>
        </pc:sldMkLst>
        <pc:spChg chg="mod">
          <ac:chgData name="Vieras" userId="S::urn:spo:anon#139eb48cc483dbc37d974f3c61a5f90e4fd5299cbc97c758b1cf9d0c2a6a43d1::" providerId="AD" clId="Web-{CD436ABF-538A-D297-F5F5-78A077CAD9AB}" dt="2020-08-21T07:29:33.213" v="35" actId="20577"/>
          <ac:spMkLst>
            <pc:docMk/>
            <pc:sldMk cId="2100668625" sldId="265"/>
            <ac:spMk id="3" creationId="{6D482AE1-D627-492F-B2CE-A9E18BC4E29F}"/>
          </ac:spMkLst>
        </pc:spChg>
      </pc:sldChg>
    </pc:docChg>
  </pc:docChgLst>
  <pc:docChgLst>
    <pc:chgData name="Riku Hiitola" userId="S::rhiitola@student.oulu.fi::f0533efa-c196-4363-8fa0-e3e4ab44969c" providerId="AD" clId="Web-{C24314D0-21DD-5ED3-5285-FEA45019C1B9}"/>
    <pc:docChg chg="modSld">
      <pc:chgData name="Riku Hiitola" userId="S::rhiitola@student.oulu.fi::f0533efa-c196-4363-8fa0-e3e4ab44969c" providerId="AD" clId="Web-{C24314D0-21DD-5ED3-5285-FEA45019C1B9}" dt="2020-08-21T06:00:33.812" v="76"/>
      <pc:docMkLst>
        <pc:docMk/>
      </pc:docMkLst>
      <pc:sldChg chg="addSp delSp modSp mod setBg setClrOvrMap">
        <pc:chgData name="Riku Hiitola" userId="S::rhiitola@student.oulu.fi::f0533efa-c196-4363-8fa0-e3e4ab44969c" providerId="AD" clId="Web-{C24314D0-21DD-5ED3-5285-FEA45019C1B9}" dt="2020-08-21T05:58:31.482" v="72" actId="20577"/>
        <pc:sldMkLst>
          <pc:docMk/>
          <pc:sldMk cId="568735931" sldId="259"/>
        </pc:sldMkLst>
        <pc:spChg chg="mod">
          <ac:chgData name="Riku Hiitola" userId="S::rhiitola@student.oulu.fi::f0533efa-c196-4363-8fa0-e3e4ab44969c" providerId="AD" clId="Web-{C24314D0-21DD-5ED3-5285-FEA45019C1B9}" dt="2020-08-21T05:57:05.028" v="63"/>
          <ac:spMkLst>
            <pc:docMk/>
            <pc:sldMk cId="568735931" sldId="259"/>
            <ac:spMk id="2" creationId="{AEBABED1-9F9D-4F53-B8F6-9D7175084C17}"/>
          </ac:spMkLst>
        </pc:spChg>
        <pc:spChg chg="mod ord">
          <ac:chgData name="Riku Hiitola" userId="S::rhiitola@student.oulu.fi::f0533efa-c196-4363-8fa0-e3e4ab44969c" providerId="AD" clId="Web-{C24314D0-21DD-5ED3-5285-FEA45019C1B9}" dt="2020-08-21T05:58:31.482" v="72" actId="20577"/>
          <ac:spMkLst>
            <pc:docMk/>
            <pc:sldMk cId="568735931" sldId="259"/>
            <ac:spMk id="3" creationId="{EB1930E1-EE14-44B2-AB16-9E66361CEC03}"/>
          </ac:spMkLst>
        </pc:spChg>
        <pc:spChg chg="add del">
          <ac:chgData name="Riku Hiitola" userId="S::rhiitola@student.oulu.fi::f0533efa-c196-4363-8fa0-e3e4ab44969c" providerId="AD" clId="Web-{C24314D0-21DD-5ED3-5285-FEA45019C1B9}" dt="2020-08-21T05:35:15.340" v="5"/>
          <ac:spMkLst>
            <pc:docMk/>
            <pc:sldMk cId="568735931" sldId="259"/>
            <ac:spMk id="6" creationId="{4038CB10-1F5C-4D54-9DF7-12586DE5B007}"/>
          </ac:spMkLst>
        </pc:spChg>
        <pc:spChg chg="add del">
          <ac:chgData name="Riku Hiitola" userId="S::rhiitola@student.oulu.fi::f0533efa-c196-4363-8fa0-e3e4ab44969c" providerId="AD" clId="Web-{C24314D0-21DD-5ED3-5285-FEA45019C1B9}" dt="2020-08-21T05:36:54.295" v="9"/>
          <ac:spMkLst>
            <pc:docMk/>
            <pc:sldMk cId="568735931" sldId="259"/>
            <ac:spMk id="7" creationId="{3CD9DF72-87A3-404E-A828-84CBF11A8303}"/>
          </ac:spMkLst>
        </pc:spChg>
        <pc:spChg chg="add del">
          <ac:chgData name="Riku Hiitola" userId="S::rhiitola@student.oulu.fi::f0533efa-c196-4363-8fa0-e3e4ab44969c" providerId="AD" clId="Web-{C24314D0-21DD-5ED3-5285-FEA45019C1B9}" dt="2020-08-21T05:34:51.887" v="3"/>
          <ac:spMkLst>
            <pc:docMk/>
            <pc:sldMk cId="568735931" sldId="259"/>
            <ac:spMk id="9" creationId="{5E8D2E83-FB3A-40E7-A9E5-7AB389D612B4}"/>
          </ac:spMkLst>
        </pc:spChg>
        <pc:spChg chg="add">
          <ac:chgData name="Riku Hiitola" userId="S::rhiitola@student.oulu.fi::f0533efa-c196-4363-8fa0-e3e4ab44969c" providerId="AD" clId="Web-{C24314D0-21DD-5ED3-5285-FEA45019C1B9}" dt="2020-08-21T05:57:05.028" v="63"/>
          <ac:spMkLst>
            <pc:docMk/>
            <pc:sldMk cId="568735931" sldId="259"/>
            <ac:spMk id="10" creationId="{231BF440-39FA-4087-84CC-2EEC0BBDAF29}"/>
          </ac:spMkLst>
        </pc:spChg>
        <pc:spChg chg="add del">
          <ac:chgData name="Riku Hiitola" userId="S::rhiitola@student.oulu.fi::f0533efa-c196-4363-8fa0-e3e4ab44969c" providerId="AD" clId="Web-{C24314D0-21DD-5ED3-5285-FEA45019C1B9}" dt="2020-08-21T05:35:15.340" v="5"/>
          <ac:spMkLst>
            <pc:docMk/>
            <pc:sldMk cId="568735931" sldId="259"/>
            <ac:spMk id="11" creationId="{73ED6512-6858-4552-B699-9A97FE9A4EA2}"/>
          </ac:spMkLst>
        </pc:spChg>
        <pc:spChg chg="add">
          <ac:chgData name="Riku Hiitola" userId="S::rhiitola@student.oulu.fi::f0533efa-c196-4363-8fa0-e3e4ab44969c" providerId="AD" clId="Web-{C24314D0-21DD-5ED3-5285-FEA45019C1B9}" dt="2020-08-21T05:57:05.028" v="63"/>
          <ac:spMkLst>
            <pc:docMk/>
            <pc:sldMk cId="568735931" sldId="259"/>
            <ac:spMk id="12" creationId="{F04E4CBA-303B-48BD-8451-C2701CB0EEBF}"/>
          </ac:spMkLst>
        </pc:spChg>
        <pc:spChg chg="add">
          <ac:chgData name="Riku Hiitola" userId="S::rhiitola@student.oulu.fi::f0533efa-c196-4363-8fa0-e3e4ab44969c" providerId="AD" clId="Web-{C24314D0-21DD-5ED3-5285-FEA45019C1B9}" dt="2020-08-21T05:57:05.028" v="63"/>
          <ac:spMkLst>
            <pc:docMk/>
            <pc:sldMk cId="568735931" sldId="259"/>
            <ac:spMk id="14" creationId="{F6CA58B3-AFCC-4A40-9882-50D5080879B0}"/>
          </ac:spMkLst>
        </pc:spChg>
        <pc:spChg chg="add">
          <ac:chgData name="Riku Hiitola" userId="S::rhiitola@student.oulu.fi::f0533efa-c196-4363-8fa0-e3e4ab44969c" providerId="AD" clId="Web-{C24314D0-21DD-5ED3-5285-FEA45019C1B9}" dt="2020-08-21T05:57:05.028" v="63"/>
          <ac:spMkLst>
            <pc:docMk/>
            <pc:sldMk cId="568735931" sldId="259"/>
            <ac:spMk id="16" creationId="{75C56826-D4E5-42ED-8529-079651CB3005}"/>
          </ac:spMkLst>
        </pc:spChg>
        <pc:spChg chg="add">
          <ac:chgData name="Riku Hiitola" userId="S::rhiitola@student.oulu.fi::f0533efa-c196-4363-8fa0-e3e4ab44969c" providerId="AD" clId="Web-{C24314D0-21DD-5ED3-5285-FEA45019C1B9}" dt="2020-08-21T05:57:05.028" v="63"/>
          <ac:spMkLst>
            <pc:docMk/>
            <pc:sldMk cId="568735931" sldId="259"/>
            <ac:spMk id="18" creationId="{82095FCE-EF05-4443-B97A-85DEE3A5CA17}"/>
          </ac:spMkLst>
        </pc:spChg>
        <pc:spChg chg="add">
          <ac:chgData name="Riku Hiitola" userId="S::rhiitola@student.oulu.fi::f0533efa-c196-4363-8fa0-e3e4ab44969c" providerId="AD" clId="Web-{C24314D0-21DD-5ED3-5285-FEA45019C1B9}" dt="2020-08-21T05:57:05.028" v="63"/>
          <ac:spMkLst>
            <pc:docMk/>
            <pc:sldMk cId="568735931" sldId="259"/>
            <ac:spMk id="20" creationId="{CA00AE6B-AA30-4CF8-BA6F-339B780AD76C}"/>
          </ac:spMkLst>
        </pc:spChg>
        <pc:picChg chg="add mod ord">
          <ac:chgData name="Riku Hiitola" userId="S::rhiitola@student.oulu.fi::f0533efa-c196-4363-8fa0-e3e4ab44969c" providerId="AD" clId="Web-{C24314D0-21DD-5ED3-5285-FEA45019C1B9}" dt="2020-08-21T05:57:05.028" v="63"/>
          <ac:picMkLst>
            <pc:docMk/>
            <pc:sldMk cId="568735931" sldId="259"/>
            <ac:picMk id="4" creationId="{05809226-A382-467C-AAE3-C5592D551D51}"/>
          </ac:picMkLst>
        </pc:picChg>
        <pc:picChg chg="add mod ord">
          <ac:chgData name="Riku Hiitola" userId="S::rhiitola@student.oulu.fi::f0533efa-c196-4363-8fa0-e3e4ab44969c" providerId="AD" clId="Web-{C24314D0-21DD-5ED3-5285-FEA45019C1B9}" dt="2020-08-21T05:57:05.028" v="63"/>
          <ac:picMkLst>
            <pc:docMk/>
            <pc:sldMk cId="568735931" sldId="259"/>
            <ac:picMk id="5" creationId="{329C3B65-6F7A-4FD4-AE1F-115EB392B9DF}"/>
          </ac:picMkLst>
        </pc:picChg>
        <pc:cxnChg chg="add del">
          <ac:chgData name="Riku Hiitola" userId="S::rhiitola@student.oulu.fi::f0533efa-c196-4363-8fa0-e3e4ab44969c" providerId="AD" clId="Web-{C24314D0-21DD-5ED3-5285-FEA45019C1B9}" dt="2020-08-21T05:36:54.295" v="9"/>
          <ac:cxnSpMkLst>
            <pc:docMk/>
            <pc:sldMk cId="568735931" sldId="259"/>
            <ac:cxnSpMk id="8" creationId="{20E3A342-4D61-4E3F-AF90-1AB42AEB96CC}"/>
          </ac:cxnSpMkLst>
        </pc:cxnChg>
      </pc:sldChg>
      <pc:sldChg chg="addSp delSp modSp">
        <pc:chgData name="Riku Hiitola" userId="S::rhiitola@student.oulu.fi::f0533efa-c196-4363-8fa0-e3e4ab44969c" providerId="AD" clId="Web-{C24314D0-21DD-5ED3-5285-FEA45019C1B9}" dt="2020-08-21T06:00:33.812" v="76"/>
        <pc:sldMkLst>
          <pc:docMk/>
          <pc:sldMk cId="3106302666" sldId="261"/>
        </pc:sldMkLst>
        <pc:spChg chg="mod">
          <ac:chgData name="Riku Hiitola" userId="S::rhiitola@student.oulu.fi::f0533efa-c196-4363-8fa0-e3e4ab44969c" providerId="AD" clId="Web-{C24314D0-21DD-5ED3-5285-FEA45019C1B9}" dt="2020-08-21T06:00:33.812" v="76"/>
          <ac:spMkLst>
            <pc:docMk/>
            <pc:sldMk cId="3106302666" sldId="261"/>
            <ac:spMk id="4" creationId="{02B9E8C6-84E9-45F6-A4D2-7ECA6ED6F262}"/>
          </ac:spMkLst>
        </pc:spChg>
        <pc:spChg chg="add del mod">
          <ac:chgData name="Riku Hiitola" userId="S::rhiitola@student.oulu.fi::f0533efa-c196-4363-8fa0-e3e4ab44969c" providerId="AD" clId="Web-{C24314D0-21DD-5ED3-5285-FEA45019C1B9}" dt="2020-08-21T06:00:30.046" v="75"/>
          <ac:spMkLst>
            <pc:docMk/>
            <pc:sldMk cId="3106302666" sldId="261"/>
            <ac:spMk id="6" creationId="{6F1444E8-51A8-412E-BB8D-91D3C1C2730A}"/>
          </ac:spMkLst>
        </pc:spChg>
        <pc:spChg chg="del">
          <ac:chgData name="Riku Hiitola" userId="S::rhiitola@student.oulu.fi::f0533efa-c196-4363-8fa0-e3e4ab44969c" providerId="AD" clId="Web-{C24314D0-21DD-5ED3-5285-FEA45019C1B9}" dt="2020-08-21T06:00:33.812" v="76"/>
          <ac:spMkLst>
            <pc:docMk/>
            <pc:sldMk cId="3106302666" sldId="261"/>
            <ac:spMk id="27" creationId="{D928DD85-BB99-450D-A702-2683E0296282}"/>
          </ac:spMkLst>
        </pc:spChg>
        <pc:spChg chg="del">
          <ac:chgData name="Riku Hiitola" userId="S::rhiitola@student.oulu.fi::f0533efa-c196-4363-8fa0-e3e4ab44969c" providerId="AD" clId="Web-{C24314D0-21DD-5ED3-5285-FEA45019C1B9}" dt="2020-08-21T06:00:33.812" v="76"/>
          <ac:spMkLst>
            <pc:docMk/>
            <pc:sldMk cId="3106302666" sldId="261"/>
            <ac:spMk id="29" creationId="{240E5BD2-4019-4012-A1AA-628900E659E9}"/>
          </ac:spMkLst>
        </pc:spChg>
        <pc:spChg chg="add">
          <ac:chgData name="Riku Hiitola" userId="S::rhiitola@student.oulu.fi::f0533efa-c196-4363-8fa0-e3e4ab44969c" providerId="AD" clId="Web-{C24314D0-21DD-5ED3-5285-FEA45019C1B9}" dt="2020-08-21T06:00:33.812" v="76"/>
          <ac:spMkLst>
            <pc:docMk/>
            <pc:sldMk cId="3106302666" sldId="261"/>
            <ac:spMk id="34" creationId="{D928DD85-BB99-450D-A702-2683E0296282}"/>
          </ac:spMkLst>
        </pc:spChg>
        <pc:spChg chg="add">
          <ac:chgData name="Riku Hiitola" userId="S::rhiitola@student.oulu.fi::f0533efa-c196-4363-8fa0-e3e4ab44969c" providerId="AD" clId="Web-{C24314D0-21DD-5ED3-5285-FEA45019C1B9}" dt="2020-08-21T06:00:33.812" v="76"/>
          <ac:spMkLst>
            <pc:docMk/>
            <pc:sldMk cId="3106302666" sldId="261"/>
            <ac:spMk id="36" creationId="{240E5BD2-4019-4012-A1AA-628900E659E9}"/>
          </ac:spMkLst>
        </pc:spChg>
        <pc:picChg chg="del">
          <ac:chgData name="Riku Hiitola" userId="S::rhiitola@student.oulu.fi::f0533efa-c196-4363-8fa0-e3e4ab44969c" providerId="AD" clId="Web-{C24314D0-21DD-5ED3-5285-FEA45019C1B9}" dt="2020-08-21T06:00:22.296" v="74"/>
          <ac:picMkLst>
            <pc:docMk/>
            <pc:sldMk cId="3106302666" sldId="261"/>
            <ac:picMk id="3" creationId="{A8AB910B-5015-4A8A-8B0A-4FB1FFFFEBB8}"/>
          </ac:picMkLst>
        </pc:picChg>
        <pc:picChg chg="add mod ord modCrop">
          <ac:chgData name="Riku Hiitola" userId="S::rhiitola@student.oulu.fi::f0533efa-c196-4363-8fa0-e3e4ab44969c" providerId="AD" clId="Web-{C24314D0-21DD-5ED3-5285-FEA45019C1B9}" dt="2020-08-21T06:00:33.812" v="76"/>
          <ac:picMkLst>
            <pc:docMk/>
            <pc:sldMk cId="3106302666" sldId="261"/>
            <ac:picMk id="7" creationId="{11B878F1-DB8C-41F8-AC4B-A39EE7921169}"/>
          </ac:picMkLst>
        </pc:picChg>
      </pc:sldChg>
      <pc:sldChg chg="addSp delSp modSp">
        <pc:chgData name="Riku Hiitola" userId="S::rhiitola@student.oulu.fi::f0533efa-c196-4363-8fa0-e3e4ab44969c" providerId="AD" clId="Web-{C24314D0-21DD-5ED3-5285-FEA45019C1B9}" dt="2020-08-21T05:43:22.096" v="24" actId="1076"/>
        <pc:sldMkLst>
          <pc:docMk/>
          <pc:sldMk cId="4290591273" sldId="262"/>
        </pc:sldMkLst>
        <pc:picChg chg="add mod">
          <ac:chgData name="Riku Hiitola" userId="S::rhiitola@student.oulu.fi::f0533efa-c196-4363-8fa0-e3e4ab44969c" providerId="AD" clId="Web-{C24314D0-21DD-5ED3-5285-FEA45019C1B9}" dt="2020-08-21T05:43:22.096" v="24" actId="1076"/>
          <ac:picMkLst>
            <pc:docMk/>
            <pc:sldMk cId="4290591273" sldId="262"/>
            <ac:picMk id="3" creationId="{8A0C0421-C62F-4525-B3A5-22A0B03D8364}"/>
          </ac:picMkLst>
        </pc:picChg>
        <pc:picChg chg="add del">
          <ac:chgData name="Riku Hiitola" userId="S::rhiitola@student.oulu.fi::f0533efa-c196-4363-8fa0-e3e4ab44969c" providerId="AD" clId="Web-{C24314D0-21DD-5ED3-5285-FEA45019C1B9}" dt="2020-08-21T05:42:52.408" v="19"/>
          <ac:picMkLst>
            <pc:docMk/>
            <pc:sldMk cId="4290591273" sldId="262"/>
            <ac:picMk id="4" creationId="{BB20DFD3-C627-41E7-84FE-7E2014A26228}"/>
          </ac:picMkLst>
        </pc:picChg>
      </pc:sldChg>
    </pc:docChg>
  </pc:docChgLst>
  <pc:docChgLst>
    <pc:chgData name="Iivari Karrila" userId="S::ikarrila@student.oulu.fi::5c4ccedc-853d-4195-b91d-6118634593f1" providerId="AD" clId="Web-{FFF94CEC-63A3-FC45-869B-88EC5FBE4165}"/>
    <pc:docChg chg="addSld modSld sldOrd">
      <pc:chgData name="Iivari Karrila" userId="S::ikarrila@student.oulu.fi::5c4ccedc-853d-4195-b91d-6118634593f1" providerId="AD" clId="Web-{FFF94CEC-63A3-FC45-869B-88EC5FBE4165}" dt="2020-08-20T16:23:40.788" v="59" actId="20577"/>
      <pc:docMkLst>
        <pc:docMk/>
      </pc:docMkLst>
      <pc:sldChg chg="modSp new">
        <pc:chgData name="Iivari Karrila" userId="S::ikarrila@student.oulu.fi::5c4ccedc-853d-4195-b91d-6118634593f1" providerId="AD" clId="Web-{FFF94CEC-63A3-FC45-869B-88EC5FBE4165}" dt="2020-08-20T16:23:25.038" v="43" actId="20577"/>
        <pc:sldMkLst>
          <pc:docMk/>
          <pc:sldMk cId="1327590614" sldId="257"/>
        </pc:sldMkLst>
        <pc:spChg chg="mod">
          <ac:chgData name="Iivari Karrila" userId="S::ikarrila@student.oulu.fi::5c4ccedc-853d-4195-b91d-6118634593f1" providerId="AD" clId="Web-{FFF94CEC-63A3-FC45-869B-88EC5FBE4165}" dt="2020-08-20T16:23:25.038" v="43" actId="20577"/>
          <ac:spMkLst>
            <pc:docMk/>
            <pc:sldMk cId="1327590614" sldId="257"/>
            <ac:spMk id="2" creationId="{AEBABED1-9F9D-4F53-B8F6-9D7175084C17}"/>
          </ac:spMkLst>
        </pc:spChg>
      </pc:sldChg>
      <pc:sldChg chg="modSp add ord replId">
        <pc:chgData name="Iivari Karrila" userId="S::ikarrila@student.oulu.fi::5c4ccedc-853d-4195-b91d-6118634593f1" providerId="AD" clId="Web-{FFF94CEC-63A3-FC45-869B-88EC5FBE4165}" dt="2020-08-20T16:23:27.866" v="46"/>
        <pc:sldMkLst>
          <pc:docMk/>
          <pc:sldMk cId="828730882" sldId="258"/>
        </pc:sldMkLst>
        <pc:spChg chg="mod">
          <ac:chgData name="Iivari Karrila" userId="S::ikarrila@student.oulu.fi::5c4ccedc-853d-4195-b91d-6118634593f1" providerId="AD" clId="Web-{FFF94CEC-63A3-FC45-869B-88EC5FBE4165}" dt="2020-08-20T16:23:11.709" v="34" actId="20577"/>
          <ac:spMkLst>
            <pc:docMk/>
            <pc:sldMk cId="828730882" sldId="258"/>
            <ac:spMk id="2" creationId="{AEBABED1-9F9D-4F53-B8F6-9D7175084C17}"/>
          </ac:spMkLst>
        </pc:spChg>
      </pc:sldChg>
      <pc:sldChg chg="modSp add replId">
        <pc:chgData name="Iivari Karrila" userId="S::ikarrila@student.oulu.fi::5c4ccedc-853d-4195-b91d-6118634593f1" providerId="AD" clId="Web-{FFF94CEC-63A3-FC45-869B-88EC5FBE4165}" dt="2020-08-20T16:23:40.788" v="58" actId="20577"/>
        <pc:sldMkLst>
          <pc:docMk/>
          <pc:sldMk cId="568735931" sldId="259"/>
        </pc:sldMkLst>
        <pc:spChg chg="mod">
          <ac:chgData name="Iivari Karrila" userId="S::ikarrila@student.oulu.fi::5c4ccedc-853d-4195-b91d-6118634593f1" providerId="AD" clId="Web-{FFF94CEC-63A3-FC45-869B-88EC5FBE4165}" dt="2020-08-20T16:23:40.788" v="58" actId="20577"/>
          <ac:spMkLst>
            <pc:docMk/>
            <pc:sldMk cId="568735931" sldId="259"/>
            <ac:spMk id="2" creationId="{AEBABED1-9F9D-4F53-B8F6-9D7175084C17}"/>
          </ac:spMkLst>
        </pc:spChg>
      </pc:sldChg>
      <pc:sldChg chg="add replId">
        <pc:chgData name="Iivari Karrila" userId="S::ikarrila@student.oulu.fi::5c4ccedc-853d-4195-b91d-6118634593f1" providerId="AD" clId="Web-{FFF94CEC-63A3-FC45-869B-88EC5FBE4165}" dt="2020-08-20T16:22:44.474" v="3"/>
        <pc:sldMkLst>
          <pc:docMk/>
          <pc:sldMk cId="778784474" sldId="260"/>
        </pc:sldMkLst>
      </pc:sldChg>
    </pc:docChg>
  </pc:docChgLst>
  <pc:docChgLst>
    <pc:chgData name="Iivari Karrila" userId="S::ikarrila@student.oulu.fi::5c4ccedc-853d-4195-b91d-6118634593f1" providerId="AD" clId="Web-{9E5896EE-BF63-28E2-B0CF-C988A412D874}"/>
    <pc:docChg chg="modSld">
      <pc:chgData name="Iivari Karrila" userId="S::ikarrila@student.oulu.fi::5c4ccedc-853d-4195-b91d-6118634593f1" providerId="AD" clId="Web-{9E5896EE-BF63-28E2-B0CF-C988A412D874}" dt="2020-08-20T16:37:03.623" v="575" actId="1076"/>
      <pc:docMkLst>
        <pc:docMk/>
      </pc:docMkLst>
      <pc:sldChg chg="addSp delSp modSp">
        <pc:chgData name="Iivari Karrila" userId="S::ikarrila@student.oulu.fi::5c4ccedc-853d-4195-b91d-6118634593f1" providerId="AD" clId="Web-{9E5896EE-BF63-28E2-B0CF-C988A412D874}" dt="2020-08-20T16:37:03.623" v="575" actId="1076"/>
        <pc:sldMkLst>
          <pc:docMk/>
          <pc:sldMk cId="828730882" sldId="258"/>
        </pc:sldMkLst>
        <pc:spChg chg="del">
          <ac:chgData name="Iivari Karrila" userId="S::ikarrila@student.oulu.fi::5c4ccedc-853d-4195-b91d-6118634593f1" providerId="AD" clId="Web-{9E5896EE-BF63-28E2-B0CF-C988A412D874}" dt="2020-08-20T16:30:30.912" v="0"/>
          <ac:spMkLst>
            <pc:docMk/>
            <pc:sldMk cId="828730882" sldId="258"/>
            <ac:spMk id="3" creationId="{EB1930E1-EE14-44B2-AB16-9E66361CEC03}"/>
          </ac:spMkLst>
        </pc:spChg>
        <pc:spChg chg="add mod">
          <ac:chgData name="Iivari Karrila" userId="S::ikarrila@student.oulu.fi::5c4ccedc-853d-4195-b91d-6118634593f1" providerId="AD" clId="Web-{9E5896EE-BF63-28E2-B0CF-C988A412D874}" dt="2020-08-20T16:36:33.888" v="572" actId="20577"/>
          <ac:spMkLst>
            <pc:docMk/>
            <pc:sldMk cId="828730882" sldId="258"/>
            <ac:spMk id="5" creationId="{AEA007A8-DD7A-41FF-92DA-901DF460607A}"/>
          </ac:spMkLst>
        </pc:spChg>
        <pc:picChg chg="add mod ord">
          <ac:chgData name="Iivari Karrila" userId="S::ikarrila@student.oulu.fi::5c4ccedc-853d-4195-b91d-6118634593f1" providerId="AD" clId="Web-{9E5896EE-BF63-28E2-B0CF-C988A412D874}" dt="2020-08-20T16:37:03.623" v="575" actId="1076"/>
          <ac:picMkLst>
            <pc:docMk/>
            <pc:sldMk cId="828730882" sldId="258"/>
            <ac:picMk id="4" creationId="{B3060955-591F-4FE8-8A62-A588E85FB5AE}"/>
          </ac:picMkLst>
        </pc:picChg>
      </pc:sldChg>
    </pc:docChg>
  </pc:docChgLst>
  <pc:docChgLst>
    <pc:chgData name="Iivari Karrila" userId="S::ikarrila@student.oulu.fi::5c4ccedc-853d-4195-b91d-6118634593f1" providerId="AD" clId="Web-{65F50117-ABAF-A929-5173-4B8664257C67}"/>
    <pc:docChg chg="addSld modSld">
      <pc:chgData name="Iivari Karrila" userId="S::ikarrila@student.oulu.fi::5c4ccedc-853d-4195-b91d-6118634593f1" providerId="AD" clId="Web-{65F50117-ABAF-A929-5173-4B8664257C67}" dt="2020-08-21T08:22:27.079" v="518" actId="20577"/>
      <pc:docMkLst>
        <pc:docMk/>
      </pc:docMkLst>
      <pc:sldChg chg="modSp">
        <pc:chgData name="Iivari Karrila" userId="S::ikarrila@student.oulu.fi::5c4ccedc-853d-4195-b91d-6118634593f1" providerId="AD" clId="Web-{65F50117-ABAF-A929-5173-4B8664257C67}" dt="2020-08-21T07:49:03.522" v="331" actId="14100"/>
        <pc:sldMkLst>
          <pc:docMk/>
          <pc:sldMk cId="828730882" sldId="258"/>
        </pc:sldMkLst>
        <pc:picChg chg="mod">
          <ac:chgData name="Iivari Karrila" userId="S::ikarrila@student.oulu.fi::5c4ccedc-853d-4195-b91d-6118634593f1" providerId="AD" clId="Web-{65F50117-ABAF-A929-5173-4B8664257C67}" dt="2020-08-21T07:49:03.522" v="331" actId="14100"/>
          <ac:picMkLst>
            <pc:docMk/>
            <pc:sldMk cId="828730882" sldId="258"/>
            <ac:picMk id="4" creationId="{B3060955-591F-4FE8-8A62-A588E85FB5AE}"/>
          </ac:picMkLst>
        </pc:picChg>
      </pc:sldChg>
      <pc:sldChg chg="modSp">
        <pc:chgData name="Iivari Karrila" userId="S::ikarrila@student.oulu.fi::5c4ccedc-853d-4195-b91d-6118634593f1" providerId="AD" clId="Web-{65F50117-ABAF-A929-5173-4B8664257C67}" dt="2020-08-21T07:18:05.218" v="143" actId="20577"/>
        <pc:sldMkLst>
          <pc:docMk/>
          <pc:sldMk cId="3106302666" sldId="261"/>
        </pc:sldMkLst>
        <pc:spChg chg="mod">
          <ac:chgData name="Iivari Karrila" userId="S::ikarrila@student.oulu.fi::5c4ccedc-853d-4195-b91d-6118634593f1" providerId="AD" clId="Web-{65F50117-ABAF-A929-5173-4B8664257C67}" dt="2020-08-21T07:15:06.981" v="16" actId="20577"/>
          <ac:spMkLst>
            <pc:docMk/>
            <pc:sldMk cId="3106302666" sldId="261"/>
            <ac:spMk id="2" creationId="{22C8CF1A-23ED-44DC-B280-FEB5FBD47F6D}"/>
          </ac:spMkLst>
        </pc:spChg>
        <pc:spChg chg="mod">
          <ac:chgData name="Iivari Karrila" userId="S::ikarrila@student.oulu.fi::5c4ccedc-853d-4195-b91d-6118634593f1" providerId="AD" clId="Web-{65F50117-ABAF-A929-5173-4B8664257C67}" dt="2020-08-21T07:18:05.218" v="143" actId="20577"/>
          <ac:spMkLst>
            <pc:docMk/>
            <pc:sldMk cId="3106302666" sldId="261"/>
            <ac:spMk id="4" creationId="{02B9E8C6-84E9-45F6-A4D2-7ECA6ED6F262}"/>
          </ac:spMkLst>
        </pc:spChg>
      </pc:sldChg>
      <pc:sldChg chg="modSp">
        <pc:chgData name="Iivari Karrila" userId="S::ikarrila@student.oulu.fi::5c4ccedc-853d-4195-b91d-6118634593f1" providerId="AD" clId="Web-{65F50117-ABAF-A929-5173-4B8664257C67}" dt="2020-08-21T08:22:27.079" v="517" actId="20577"/>
        <pc:sldMkLst>
          <pc:docMk/>
          <pc:sldMk cId="2100668625" sldId="265"/>
        </pc:sldMkLst>
        <pc:spChg chg="mod">
          <ac:chgData name="Iivari Karrila" userId="S::ikarrila@student.oulu.fi::5c4ccedc-853d-4195-b91d-6118634593f1" providerId="AD" clId="Web-{65F50117-ABAF-A929-5173-4B8664257C67}" dt="2020-08-21T08:22:27.079" v="517" actId="20577"/>
          <ac:spMkLst>
            <pc:docMk/>
            <pc:sldMk cId="2100668625" sldId="265"/>
            <ac:spMk id="3" creationId="{6D482AE1-D627-492F-B2CE-A9E18BC4E29F}"/>
          </ac:spMkLst>
        </pc:spChg>
      </pc:sldChg>
      <pc:sldChg chg="addSp delSp modSp new mod setBg">
        <pc:chgData name="Iivari Karrila" userId="S::ikarrila@student.oulu.fi::5c4ccedc-853d-4195-b91d-6118634593f1" providerId="AD" clId="Web-{65F50117-ABAF-A929-5173-4B8664257C67}" dt="2020-08-21T07:42:45.002" v="328"/>
        <pc:sldMkLst>
          <pc:docMk/>
          <pc:sldMk cId="4240946148" sldId="266"/>
        </pc:sldMkLst>
        <pc:spChg chg="mod">
          <ac:chgData name="Iivari Karrila" userId="S::ikarrila@student.oulu.fi::5c4ccedc-853d-4195-b91d-6118634593f1" providerId="AD" clId="Web-{65F50117-ABAF-A929-5173-4B8664257C67}" dt="2020-08-21T07:42:45.002" v="328"/>
          <ac:spMkLst>
            <pc:docMk/>
            <pc:sldMk cId="4240946148" sldId="266"/>
            <ac:spMk id="2" creationId="{0819DAF7-1B67-4639-B97D-988DC1F30AAA}"/>
          </ac:spMkLst>
        </pc:spChg>
        <pc:spChg chg="add del mod">
          <ac:chgData name="Iivari Karrila" userId="S::ikarrila@student.oulu.fi::5c4ccedc-853d-4195-b91d-6118634593f1" providerId="AD" clId="Web-{65F50117-ABAF-A929-5173-4B8664257C67}" dt="2020-08-21T07:42:45.002" v="328"/>
          <ac:spMkLst>
            <pc:docMk/>
            <pc:sldMk cId="4240946148" sldId="266"/>
            <ac:spMk id="3" creationId="{4B3BB3F4-ADF2-419F-88CE-BDBBF8AD6638}"/>
          </ac:spMkLst>
        </pc:spChg>
        <pc:spChg chg="add del">
          <ac:chgData name="Iivari Karrila" userId="S::ikarrila@student.oulu.fi::5c4ccedc-853d-4195-b91d-6118634593f1" providerId="AD" clId="Web-{65F50117-ABAF-A929-5173-4B8664257C67}" dt="2020-08-21T07:42:45.002" v="328"/>
          <ac:spMkLst>
            <pc:docMk/>
            <pc:sldMk cId="4240946148" sldId="266"/>
            <ac:spMk id="6" creationId="{60E9A6ED-B880-44EA-8D60-C9D3C82CCBD2}"/>
          </ac:spMkLst>
        </pc:spChg>
        <pc:spChg chg="add del">
          <ac:chgData name="Iivari Karrila" userId="S::ikarrila@student.oulu.fi::5c4ccedc-853d-4195-b91d-6118634593f1" providerId="AD" clId="Web-{65F50117-ABAF-A929-5173-4B8664257C67}" dt="2020-08-21T07:27:32.600" v="304"/>
          <ac:spMkLst>
            <pc:docMk/>
            <pc:sldMk cId="4240946148" sldId="266"/>
            <ac:spMk id="9" creationId="{C0DB9C61-90E0-484F-8602-02F49EDC1B70}"/>
          </ac:spMkLst>
        </pc:spChg>
        <pc:spChg chg="add del">
          <ac:chgData name="Iivari Karrila" userId="S::ikarrila@student.oulu.fi::5c4ccedc-853d-4195-b91d-6118634593f1" providerId="AD" clId="Web-{65F50117-ABAF-A929-5173-4B8664257C67}" dt="2020-08-21T07:38:03.092" v="320"/>
          <ac:spMkLst>
            <pc:docMk/>
            <pc:sldMk cId="4240946148" sldId="266"/>
            <ac:spMk id="10" creationId="{CABF4529-0B82-460D-AB8E-28AA07058FB8}"/>
          </ac:spMkLst>
        </pc:spChg>
        <pc:spChg chg="add del">
          <ac:chgData name="Iivari Karrila" userId="S::ikarrila@student.oulu.fi::5c4ccedc-853d-4195-b91d-6118634593f1" providerId="AD" clId="Web-{65F50117-ABAF-A929-5173-4B8664257C67}" dt="2020-08-21T07:27:32.600" v="304"/>
          <ac:spMkLst>
            <pc:docMk/>
            <pc:sldMk cId="4240946148" sldId="266"/>
            <ac:spMk id="11" creationId="{3F7ED563-E5DB-4937-BF78-7893C4DC92A0}"/>
          </ac:spMkLst>
        </pc:spChg>
        <pc:spChg chg="add">
          <ac:chgData name="Iivari Karrila" userId="S::ikarrila@student.oulu.fi::5c4ccedc-853d-4195-b91d-6118634593f1" providerId="AD" clId="Web-{65F50117-ABAF-A929-5173-4B8664257C67}" dt="2020-08-21T07:42:45.002" v="328"/>
          <ac:spMkLst>
            <pc:docMk/>
            <pc:sldMk cId="4240946148" sldId="266"/>
            <ac:spMk id="12" creationId="{20D5D19D-0789-4518-B5DC-D47ADF69D25A}"/>
          </ac:spMkLst>
        </pc:spChg>
        <pc:spChg chg="add del">
          <ac:chgData name="Iivari Karrila" userId="S::ikarrila@student.oulu.fi::5c4ccedc-853d-4195-b91d-6118634593f1" providerId="AD" clId="Web-{65F50117-ABAF-A929-5173-4B8664257C67}" dt="2020-08-21T07:27:32.600" v="304"/>
          <ac:spMkLst>
            <pc:docMk/>
            <pc:sldMk cId="4240946148" sldId="266"/>
            <ac:spMk id="13" creationId="{2306B647-FE95-4550-8350-3D2180C62211}"/>
          </ac:spMkLst>
        </pc:spChg>
        <pc:spChg chg="add del">
          <ac:chgData name="Iivari Karrila" userId="S::ikarrila@student.oulu.fi::5c4ccedc-853d-4195-b91d-6118634593f1" providerId="AD" clId="Web-{65F50117-ABAF-A929-5173-4B8664257C67}" dt="2020-08-21T07:38:03.092" v="320"/>
          <ac:spMkLst>
            <pc:docMk/>
            <pc:sldMk cId="4240946148" sldId="266"/>
            <ac:spMk id="15" creationId="{99413ED5-9ED4-4772-BCE4-2BCAE6B12E35}"/>
          </ac:spMkLst>
        </pc:spChg>
        <pc:spChg chg="add del">
          <ac:chgData name="Iivari Karrila" userId="S::ikarrila@student.oulu.fi::5c4ccedc-853d-4195-b91d-6118634593f1" providerId="AD" clId="Web-{65F50117-ABAF-A929-5173-4B8664257C67}" dt="2020-08-21T07:38:03.092" v="320"/>
          <ac:spMkLst>
            <pc:docMk/>
            <pc:sldMk cId="4240946148" sldId="266"/>
            <ac:spMk id="17" creationId="{04357C93-F0CB-4A1C-8F77-4E9063789819}"/>
          </ac:spMkLst>
        </pc:spChg>
        <pc:spChg chg="add del">
          <ac:chgData name="Iivari Karrila" userId="S::ikarrila@student.oulu.fi::5c4ccedc-853d-4195-b91d-6118634593f1" providerId="AD" clId="Web-{65F50117-ABAF-A929-5173-4B8664257C67}" dt="2020-08-21T07:38:03.092" v="320"/>
          <ac:spMkLst>
            <pc:docMk/>
            <pc:sldMk cId="4240946148" sldId="266"/>
            <ac:spMk id="19" creationId="{6CF143E5-57C3-46A3-91A2-EDAA7A8E6A75}"/>
          </ac:spMkLst>
        </pc:spChg>
        <pc:spChg chg="add">
          <ac:chgData name="Iivari Karrila" userId="S::ikarrila@student.oulu.fi::5c4ccedc-853d-4195-b91d-6118634593f1" providerId="AD" clId="Web-{65F50117-ABAF-A929-5173-4B8664257C67}" dt="2020-08-21T07:42:45.002" v="328"/>
          <ac:spMkLst>
            <pc:docMk/>
            <pc:sldMk cId="4240946148" sldId="266"/>
            <ac:spMk id="20" creationId="{B81933D1-5615-42C7-9C0B-4EB7105CCE2D}"/>
          </ac:spMkLst>
        </pc:spChg>
        <pc:spChg chg="add">
          <ac:chgData name="Iivari Karrila" userId="S::ikarrila@student.oulu.fi::5c4ccedc-853d-4195-b91d-6118634593f1" providerId="AD" clId="Web-{65F50117-ABAF-A929-5173-4B8664257C67}" dt="2020-08-21T07:42:45.002" v="328"/>
          <ac:spMkLst>
            <pc:docMk/>
            <pc:sldMk cId="4240946148" sldId="266"/>
            <ac:spMk id="22" creationId="{19C9EAEA-39D0-4B0E-A0EB-51E7B26740B1}"/>
          </ac:spMkLst>
        </pc:spChg>
        <pc:grpChg chg="add">
          <ac:chgData name="Iivari Karrila" userId="S::ikarrila@student.oulu.fi::5c4ccedc-853d-4195-b91d-6118634593f1" providerId="AD" clId="Web-{65F50117-ABAF-A929-5173-4B8664257C67}" dt="2020-08-21T07:42:45.002" v="328"/>
          <ac:grpSpMkLst>
            <pc:docMk/>
            <pc:sldMk cId="4240946148" sldId="266"/>
            <ac:grpSpMk id="14" creationId="{032D8612-31EB-44CF-A1D0-14FD4C705424}"/>
          </ac:grpSpMkLst>
        </pc:grpChg>
        <pc:picChg chg="add del mod">
          <ac:chgData name="Iivari Karrila" userId="S::ikarrila@student.oulu.fi::5c4ccedc-853d-4195-b91d-6118634593f1" providerId="AD" clId="Web-{65F50117-ABAF-A929-5173-4B8664257C67}" dt="2020-08-21T07:37:31.264" v="308"/>
          <ac:picMkLst>
            <pc:docMk/>
            <pc:sldMk cId="4240946148" sldId="266"/>
            <ac:picMk id="4" creationId="{C3BBF76D-56AB-42AE-A798-BC266635878A}"/>
          </ac:picMkLst>
        </pc:picChg>
        <pc:picChg chg="add del mod ord">
          <ac:chgData name="Iivari Karrila" userId="S::ikarrila@student.oulu.fi::5c4ccedc-853d-4195-b91d-6118634593f1" providerId="AD" clId="Web-{65F50117-ABAF-A929-5173-4B8664257C67}" dt="2020-08-21T07:37:28.889" v="307"/>
          <ac:picMkLst>
            <pc:docMk/>
            <pc:sldMk cId="4240946148" sldId="266"/>
            <ac:picMk id="5" creationId="{8307B6D9-C94A-4050-958C-B4BAE5D4C02A}"/>
          </ac:picMkLst>
        </pc:picChg>
        <pc:picChg chg="add del mod ord">
          <ac:chgData name="Iivari Karrila" userId="S::ikarrila@student.oulu.fi::5c4ccedc-853d-4195-b91d-6118634593f1" providerId="AD" clId="Web-{65F50117-ABAF-A929-5173-4B8664257C67}" dt="2020-08-21T07:37:36.107" v="312"/>
          <ac:picMkLst>
            <pc:docMk/>
            <pc:sldMk cId="4240946148" sldId="266"/>
            <ac:picMk id="7" creationId="{3D43E0E3-1F98-4163-A2C5-2EE610EC3117}"/>
          </ac:picMkLst>
        </pc:picChg>
        <pc:picChg chg="add mod">
          <ac:chgData name="Iivari Karrila" userId="S::ikarrila@student.oulu.fi::5c4ccedc-853d-4195-b91d-6118634593f1" providerId="AD" clId="Web-{65F50117-ABAF-A929-5173-4B8664257C67}" dt="2020-08-21T07:42:45.002" v="328"/>
          <ac:picMkLst>
            <pc:docMk/>
            <pc:sldMk cId="4240946148" sldId="266"/>
            <ac:picMk id="8" creationId="{6889883E-BD0D-47CC-9F83-F4FA99AEF6A5}"/>
          </ac:picMkLst>
        </pc:picChg>
      </pc:sldChg>
      <pc:sldChg chg="modSp new">
        <pc:chgData name="Iivari Karrila" userId="S::ikarrila@student.oulu.fi::5c4ccedc-853d-4195-b91d-6118634593f1" providerId="AD" clId="Web-{65F50117-ABAF-A929-5173-4B8664257C67}" dt="2020-08-21T08:17:34.419" v="386" actId="20577"/>
        <pc:sldMkLst>
          <pc:docMk/>
          <pc:sldMk cId="3833012431" sldId="267"/>
        </pc:sldMkLst>
        <pc:spChg chg="mod">
          <ac:chgData name="Iivari Karrila" userId="S::ikarrila@student.oulu.fi::5c4ccedc-853d-4195-b91d-6118634593f1" providerId="AD" clId="Web-{65F50117-ABAF-A929-5173-4B8664257C67}" dt="2020-08-21T08:17:00.559" v="367" actId="20577"/>
          <ac:spMkLst>
            <pc:docMk/>
            <pc:sldMk cId="3833012431" sldId="267"/>
            <ac:spMk id="2" creationId="{619CB1AC-27B3-45D4-B93B-6C9C30C1E1EE}"/>
          </ac:spMkLst>
        </pc:spChg>
        <pc:spChg chg="mod">
          <ac:chgData name="Iivari Karrila" userId="S::ikarrila@student.oulu.fi::5c4ccedc-853d-4195-b91d-6118634593f1" providerId="AD" clId="Web-{65F50117-ABAF-A929-5173-4B8664257C67}" dt="2020-08-21T08:17:34.419" v="386" actId="20577"/>
          <ac:spMkLst>
            <pc:docMk/>
            <pc:sldMk cId="3833012431" sldId="267"/>
            <ac:spMk id="3" creationId="{EB96CF1A-331B-4ABE-A363-E0DAEFDC9B5D}"/>
          </ac:spMkLst>
        </pc:spChg>
      </pc:sldChg>
    </pc:docChg>
  </pc:docChgLst>
  <pc:docChgLst>
    <pc:chgData name="Vieras" userId="S::urn:spo:anon#139eb48cc483dbc37d974f3c61a5f90e4fd5299cbc97c758b1cf9d0c2a6a43d1::" providerId="AD" clId="Web-{06F0E7A6-3B1F-13B2-0FA5-E94783571AEB}"/>
    <pc:docChg chg="modSld">
      <pc:chgData name="Vieras" userId="S::urn:spo:anon#139eb48cc483dbc37d974f3c61a5f90e4fd5299cbc97c758b1cf9d0c2a6a43d1::" providerId="AD" clId="Web-{06F0E7A6-3B1F-13B2-0FA5-E94783571AEB}" dt="2020-08-21T05:28:22.432" v="184" actId="20577"/>
      <pc:docMkLst>
        <pc:docMk/>
      </pc:docMkLst>
      <pc:sldChg chg="modSp">
        <pc:chgData name="Vieras" userId="S::urn:spo:anon#139eb48cc483dbc37d974f3c61a5f90e4fd5299cbc97c758b1cf9d0c2a6a43d1::" providerId="AD" clId="Web-{06F0E7A6-3B1F-13B2-0FA5-E94783571AEB}" dt="2020-08-21T05:28:22.432" v="183" actId="20577"/>
        <pc:sldMkLst>
          <pc:docMk/>
          <pc:sldMk cId="568735931" sldId="259"/>
        </pc:sldMkLst>
        <pc:spChg chg="mod">
          <ac:chgData name="Vieras" userId="S::urn:spo:anon#139eb48cc483dbc37d974f3c61a5f90e4fd5299cbc97c758b1cf9d0c2a6a43d1::" providerId="AD" clId="Web-{06F0E7A6-3B1F-13B2-0FA5-E94783571AEB}" dt="2020-08-21T05:28:22.432" v="183" actId="20577"/>
          <ac:spMkLst>
            <pc:docMk/>
            <pc:sldMk cId="568735931" sldId="259"/>
            <ac:spMk id="3" creationId="{EB1930E1-EE14-44B2-AB16-9E66361CEC03}"/>
          </ac:spMkLst>
        </pc:spChg>
      </pc:sldChg>
    </pc:docChg>
  </pc:docChgLst>
  <pc:docChgLst>
    <pc:chgData name="Vieras" userId="S::urn:spo:anon#139eb48cc483dbc37d974f3c61a5f90e4fd5299cbc97c758b1cf9d0c2a6a43d1::" providerId="AD" clId="Web-{7FAA9308-A3BC-461A-9322-68DD4384D206}"/>
    <pc:docChg chg="addSld modSld">
      <pc:chgData name="Vieras" userId="S::urn:spo:anon#139eb48cc483dbc37d974f3c61a5f90e4fd5299cbc97c758b1cf9d0c2a6a43d1::" providerId="AD" clId="Web-{7FAA9308-A3BC-461A-9322-68DD4384D206}" dt="2020-08-20T17:16:41.474" v="127"/>
      <pc:docMkLst>
        <pc:docMk/>
      </pc:docMkLst>
      <pc:sldChg chg="addSp delSp modSp new mod setBg setClrOvrMap">
        <pc:chgData name="Vieras" userId="S::urn:spo:anon#139eb48cc483dbc37d974f3c61a5f90e4fd5299cbc97c758b1cf9d0c2a6a43d1::" providerId="AD" clId="Web-{7FAA9308-A3BC-461A-9322-68DD4384D206}" dt="2020-08-20T17:16:41.474" v="127"/>
        <pc:sldMkLst>
          <pc:docMk/>
          <pc:sldMk cId="3106302666" sldId="261"/>
        </pc:sldMkLst>
        <pc:spChg chg="mod">
          <ac:chgData name="Vieras" userId="S::urn:spo:anon#139eb48cc483dbc37d974f3c61a5f90e4fd5299cbc97c758b1cf9d0c2a6a43d1::" providerId="AD" clId="Web-{7FAA9308-A3BC-461A-9322-68DD4384D206}" dt="2020-08-20T16:40:33.880" v="52"/>
          <ac:spMkLst>
            <pc:docMk/>
            <pc:sldMk cId="3106302666" sldId="261"/>
            <ac:spMk id="2" creationId="{22C8CF1A-23ED-44DC-B280-FEB5FBD47F6D}"/>
          </ac:spMkLst>
        </pc:spChg>
        <pc:spChg chg="del">
          <ac:chgData name="Vieras" userId="S::urn:spo:anon#139eb48cc483dbc37d974f3c61a5f90e4fd5299cbc97c758b1cf9d0c2a6a43d1::" providerId="AD" clId="Web-{7FAA9308-A3BC-461A-9322-68DD4384D206}" dt="2020-08-20T16:35:51.908" v="44"/>
          <ac:spMkLst>
            <pc:docMk/>
            <pc:sldMk cId="3106302666" sldId="261"/>
            <ac:spMk id="3" creationId="{DD217DA6-322D-4FB7-A0E4-A10037324FEC}"/>
          </ac:spMkLst>
        </pc:spChg>
        <pc:spChg chg="mod">
          <ac:chgData name="Vieras" userId="S::urn:spo:anon#139eb48cc483dbc37d974f3c61a5f90e4fd5299cbc97c758b1cf9d0c2a6a43d1::" providerId="AD" clId="Web-{7FAA9308-A3BC-461A-9322-68DD4384D206}" dt="2020-08-20T16:43:08.281" v="123" actId="20577"/>
          <ac:spMkLst>
            <pc:docMk/>
            <pc:sldMk cId="3106302666" sldId="261"/>
            <ac:spMk id="4" creationId="{02B9E8C6-84E9-45F6-A4D2-7ECA6ED6F262}"/>
          </ac:spMkLst>
        </pc:spChg>
        <pc:spChg chg="add mod">
          <ac:chgData name="Vieras" userId="S::urn:spo:anon#139eb48cc483dbc37d974f3c61a5f90e4fd5299cbc97c758b1cf9d0c2a6a43d1::" providerId="AD" clId="Web-{7FAA9308-A3BC-461A-9322-68DD4384D206}" dt="2020-08-20T17:16:41.474" v="127"/>
          <ac:spMkLst>
            <pc:docMk/>
            <pc:sldMk cId="3106302666" sldId="261"/>
            <ac:spMk id="5" creationId="{10A5F563-8EF3-4577-ABFC-6E0C28AB2964}"/>
          </ac:spMkLst>
        </pc:spChg>
        <pc:spChg chg="add del mod">
          <ac:chgData name="Vieras" userId="S::urn:spo:anon#139eb48cc483dbc37d974f3c61a5f90e4fd5299cbc97c758b1cf9d0c2a6a43d1::" providerId="AD" clId="Web-{7FAA9308-A3BC-461A-9322-68DD4384D206}" dt="2020-08-20T16:39:08.921" v="49"/>
          <ac:spMkLst>
            <pc:docMk/>
            <pc:sldMk cId="3106302666" sldId="261"/>
            <ac:spMk id="7" creationId="{807E852B-59B6-49A0-B6D3-A8B04D466698}"/>
          </ac:spMkLst>
        </pc:spChg>
        <pc:spChg chg="add">
          <ac:chgData name="Vieras" userId="S::urn:spo:anon#139eb48cc483dbc37d974f3c61a5f90e4fd5299cbc97c758b1cf9d0c2a6a43d1::" providerId="AD" clId="Web-{7FAA9308-A3BC-461A-9322-68DD4384D206}" dt="2020-08-20T16:40:33.880" v="52"/>
          <ac:spMkLst>
            <pc:docMk/>
            <pc:sldMk cId="3106302666" sldId="261"/>
            <ac:spMk id="10" creationId="{6EBF06A5-4173-45DE-87B1-0791E098A374}"/>
          </ac:spMkLst>
        </pc:spChg>
        <pc:spChg chg="add del mod">
          <ac:chgData name="Vieras" userId="S::urn:spo:anon#139eb48cc483dbc37d974f3c61a5f90e4fd5299cbc97c758b1cf9d0c2a6a43d1::" providerId="AD" clId="Web-{7FAA9308-A3BC-461A-9322-68DD4384D206}" dt="2020-08-20T16:43:59.706" v="126"/>
          <ac:spMkLst>
            <pc:docMk/>
            <pc:sldMk cId="3106302666" sldId="261"/>
            <ac:spMk id="11" creationId="{303A69F8-E8CB-4115-852A-15E96E9AFFE8}"/>
          </ac:spMkLst>
        </pc:spChg>
        <pc:spChg chg="add del">
          <ac:chgData name="Vieras" userId="S::urn:spo:anon#139eb48cc483dbc37d974f3c61a5f90e4fd5299cbc97c758b1cf9d0c2a6a43d1::" providerId="AD" clId="Web-{7FAA9308-A3BC-461A-9322-68DD4384D206}" dt="2020-08-20T16:40:33.880" v="51"/>
          <ac:spMkLst>
            <pc:docMk/>
            <pc:sldMk cId="3106302666" sldId="261"/>
            <ac:spMk id="13" creationId="{80DF40B2-80F7-4E71-B46C-284163F3654A}"/>
          </ac:spMkLst>
        </pc:spChg>
        <pc:spChg chg="add">
          <ac:chgData name="Vieras" userId="S::urn:spo:anon#139eb48cc483dbc37d974f3c61a5f90e4fd5299cbc97c758b1cf9d0c2a6a43d1::" providerId="AD" clId="Web-{7FAA9308-A3BC-461A-9322-68DD4384D206}" dt="2020-08-20T16:40:33.880" v="52"/>
          <ac:spMkLst>
            <pc:docMk/>
            <pc:sldMk cId="3106302666" sldId="261"/>
            <ac:spMk id="15" creationId="{206E9F47-DC46-4A02-B5DB-26B56C39C979}"/>
          </ac:spMkLst>
        </pc:spChg>
        <pc:picChg chg="add del mod ord modCrop">
          <ac:chgData name="Vieras" userId="S::urn:spo:anon#139eb48cc483dbc37d974f3c61a5f90e4fd5299cbc97c758b1cf9d0c2a6a43d1::" providerId="AD" clId="Web-{7FAA9308-A3BC-461A-9322-68DD4384D206}" dt="2020-08-20T16:38:55.749" v="48"/>
          <ac:picMkLst>
            <pc:docMk/>
            <pc:sldMk cId="3106302666" sldId="261"/>
            <ac:picMk id="5" creationId="{CA3FAD05-C142-4635-BE9C-B312E0EBC91A}"/>
          </ac:picMkLst>
        </pc:picChg>
        <pc:picChg chg="add del mod ord modCrop">
          <ac:chgData name="Vieras" userId="S::urn:spo:anon#139eb48cc483dbc37d974f3c61a5f90e4fd5299cbc97c758b1cf9d0c2a6a43d1::" providerId="AD" clId="Web-{7FAA9308-A3BC-461A-9322-68DD4384D206}" dt="2020-08-20T16:43:40.393" v="125"/>
          <ac:picMkLst>
            <pc:docMk/>
            <pc:sldMk cId="3106302666" sldId="261"/>
            <ac:picMk id="8" creationId="{1B0E4573-EFEE-436F-8C9C-A07B7ACA8248}"/>
          </ac:picMkLst>
        </pc:picChg>
        <pc:picChg chg="add del mod ord modCrop">
          <ac:chgData name="Vieras" userId="S::urn:spo:anon#139eb48cc483dbc37d974f3c61a5f90e4fd5299cbc97c758b1cf9d0c2a6a43d1::" providerId="AD" clId="Web-{7FAA9308-A3BC-461A-9322-68DD4384D206}" dt="2020-08-20T17:16:41.474" v="127"/>
          <ac:picMkLst>
            <pc:docMk/>
            <pc:sldMk cId="3106302666" sldId="261"/>
            <ac:picMk id="12" creationId="{075C163B-D536-4585-A6CC-6192954E7D26}"/>
          </ac:picMkLst>
        </pc:picChg>
      </pc:sldChg>
    </pc:docChg>
  </pc:docChgLst>
  <pc:docChgLst>
    <pc:chgData name="Vieras" userId="S::urn:spo:anon#139eb48cc483dbc37d974f3c61a5f90e4fd5299cbc97c758b1cf9d0c2a6a43d1::" providerId="AD" clId="Web-{CD5D68F7-C554-69D8-4FD1-AC62B816F4E5}"/>
    <pc:docChg chg="addSld delSld modSld">
      <pc:chgData name="Vieras" userId="S::urn:spo:anon#139eb48cc483dbc37d974f3c61a5f90e4fd5299cbc97c758b1cf9d0c2a6a43d1::" providerId="AD" clId="Web-{CD5D68F7-C554-69D8-4FD1-AC62B816F4E5}" dt="2020-08-20T20:15:12.281" v="1802"/>
      <pc:docMkLst>
        <pc:docMk/>
      </pc:docMkLst>
      <pc:sldChg chg="del">
        <pc:chgData name="Vieras" userId="S::urn:spo:anon#139eb48cc483dbc37d974f3c61a5f90e4fd5299cbc97c758b1cf9d0c2a6a43d1::" providerId="AD" clId="Web-{CD5D68F7-C554-69D8-4FD1-AC62B816F4E5}" dt="2020-08-20T18:11:32.354" v="151"/>
        <pc:sldMkLst>
          <pc:docMk/>
          <pc:sldMk cId="782385677" sldId="256"/>
        </pc:sldMkLst>
      </pc:sldChg>
      <pc:sldChg chg="addSp delSp modSp mod setBg setClrOvrMap">
        <pc:chgData name="Vieras" userId="S::urn:spo:anon#139eb48cc483dbc37d974f3c61a5f90e4fd5299cbc97c758b1cf9d0c2a6a43d1::" providerId="AD" clId="Web-{CD5D68F7-C554-69D8-4FD1-AC62B816F4E5}" dt="2020-08-20T19:59:12.406" v="1793"/>
        <pc:sldMkLst>
          <pc:docMk/>
          <pc:sldMk cId="1327590614" sldId="257"/>
        </pc:sldMkLst>
        <pc:spChg chg="mod">
          <ac:chgData name="Vieras" userId="S::urn:spo:anon#139eb48cc483dbc37d974f3c61a5f90e4fd5299cbc97c758b1cf9d0c2a6a43d1::" providerId="AD" clId="Web-{CD5D68F7-C554-69D8-4FD1-AC62B816F4E5}" dt="2020-08-20T19:59:12.406" v="1793"/>
          <ac:spMkLst>
            <pc:docMk/>
            <pc:sldMk cId="1327590614" sldId="257"/>
            <ac:spMk id="2" creationId="{AEBABED1-9F9D-4F53-B8F6-9D7175084C17}"/>
          </ac:spMkLst>
        </pc:spChg>
        <pc:spChg chg="mod">
          <ac:chgData name="Vieras" userId="S::urn:spo:anon#139eb48cc483dbc37d974f3c61a5f90e4fd5299cbc97c758b1cf9d0c2a6a43d1::" providerId="AD" clId="Web-{CD5D68F7-C554-69D8-4FD1-AC62B816F4E5}" dt="2020-08-20T19:59:12.406" v="1793"/>
          <ac:spMkLst>
            <pc:docMk/>
            <pc:sldMk cId="1327590614" sldId="257"/>
            <ac:spMk id="3" creationId="{EB1930E1-EE14-44B2-AB16-9E66361CEC03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59:12.406" v="1793"/>
          <ac:spMkLst>
            <pc:docMk/>
            <pc:sldMk cId="1327590614" sldId="257"/>
            <ac:spMk id="9" creationId="{7A976E23-29EC-4E20-9EF6-B7CC4A8210C3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59:12.406" v="1793"/>
          <ac:spMkLst>
            <pc:docMk/>
            <pc:sldMk cId="1327590614" sldId="257"/>
            <ac:spMk id="11" creationId="{DF5FCEC6-E657-46F1-925F-13ED192124CE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59:12.406" v="1793"/>
          <ac:spMkLst>
            <pc:docMk/>
            <pc:sldMk cId="1327590614" sldId="257"/>
            <ac:spMk id="27" creationId="{FF0BDB76-BCEC-498E-BA26-C763CD9FA3E7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59:12.406" v="1793"/>
          <ac:spMkLst>
            <pc:docMk/>
            <pc:sldMk cId="1327590614" sldId="257"/>
            <ac:spMk id="35" creationId="{1452CEF2-C9EC-4C15-99E4-C781AB08AB91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59:12.406" v="1793"/>
          <ac:spMkLst>
            <pc:docMk/>
            <pc:sldMk cId="1327590614" sldId="257"/>
            <ac:spMk id="46" creationId="{C7FA33FF-088D-4F16-95A2-2C64D353DEA8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59:12.406" v="1793"/>
          <ac:spMkLst>
            <pc:docMk/>
            <pc:sldMk cId="1327590614" sldId="257"/>
            <ac:spMk id="48" creationId="{A376EFB1-01CF-419F-ABF1-2AF02BBFCBD1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59:12.406" v="1793"/>
          <ac:spMkLst>
            <pc:docMk/>
            <pc:sldMk cId="1327590614" sldId="257"/>
            <ac:spMk id="50" creationId="{FF9DEA15-78BD-4750-AA18-B9F28A6D5AB8}"/>
          </ac:spMkLst>
        </pc:spChg>
        <pc:grpChg chg="add del">
          <ac:chgData name="Vieras" userId="S::urn:spo:anon#139eb48cc483dbc37d974f3c61a5f90e4fd5299cbc97c758b1cf9d0c2a6a43d1::" providerId="AD" clId="Web-{CD5D68F7-C554-69D8-4FD1-AC62B816F4E5}" dt="2020-08-20T19:59:12.406" v="1793"/>
          <ac:grpSpMkLst>
            <pc:docMk/>
            <pc:sldMk cId="1327590614" sldId="257"/>
            <ac:grpSpMk id="13" creationId="{7FED0D69-E6B9-492B-BD5A-1240229A7BAE}"/>
          </ac:grpSpMkLst>
        </pc:grpChg>
        <pc:grpChg chg="add del">
          <ac:chgData name="Vieras" userId="S::urn:spo:anon#139eb48cc483dbc37d974f3c61a5f90e4fd5299cbc97c758b1cf9d0c2a6a43d1::" providerId="AD" clId="Web-{CD5D68F7-C554-69D8-4FD1-AC62B816F4E5}" dt="2020-08-20T19:59:12.406" v="1793"/>
          <ac:grpSpMkLst>
            <pc:docMk/>
            <pc:sldMk cId="1327590614" sldId="257"/>
            <ac:grpSpMk id="19" creationId="{870F3451-3745-4623-BFBF-15E642F42958}"/>
          </ac:grpSpMkLst>
        </pc:grpChg>
        <pc:grpChg chg="add del">
          <ac:chgData name="Vieras" userId="S::urn:spo:anon#139eb48cc483dbc37d974f3c61a5f90e4fd5299cbc97c758b1cf9d0c2a6a43d1::" providerId="AD" clId="Web-{CD5D68F7-C554-69D8-4FD1-AC62B816F4E5}" dt="2020-08-20T19:59:12.406" v="1793"/>
          <ac:grpSpMkLst>
            <pc:docMk/>
            <pc:sldMk cId="1327590614" sldId="257"/>
            <ac:grpSpMk id="29" creationId="{DD8DF5DF-A251-4BC2-8965-4EDDD01FC56E}"/>
          </ac:grpSpMkLst>
        </pc:grpChg>
        <pc:grpChg chg="add del">
          <ac:chgData name="Vieras" userId="S::urn:spo:anon#139eb48cc483dbc37d974f3c61a5f90e4fd5299cbc97c758b1cf9d0c2a6a43d1::" providerId="AD" clId="Web-{CD5D68F7-C554-69D8-4FD1-AC62B816F4E5}" dt="2020-08-20T19:59:12.406" v="1793"/>
          <ac:grpSpMkLst>
            <pc:docMk/>
            <pc:sldMk cId="1327590614" sldId="257"/>
            <ac:grpSpMk id="37" creationId="{600459E6-26A3-4EAC-A34C-D0792D88CC26}"/>
          </ac:grpSpMkLst>
        </pc:grpChg>
        <pc:picChg chg="add mod">
          <ac:chgData name="Vieras" userId="S::urn:spo:anon#139eb48cc483dbc37d974f3c61a5f90e4fd5299cbc97c758b1cf9d0c2a6a43d1::" providerId="AD" clId="Web-{CD5D68F7-C554-69D8-4FD1-AC62B816F4E5}" dt="2020-08-20T19:59:12.406" v="1793"/>
          <ac:picMkLst>
            <pc:docMk/>
            <pc:sldMk cId="1327590614" sldId="257"/>
            <ac:picMk id="4" creationId="{105C6190-1B02-4040-9738-995AFB71A7B0}"/>
          </ac:picMkLst>
        </pc:picChg>
        <pc:picChg chg="add del mod">
          <ac:chgData name="Vieras" userId="S::urn:spo:anon#139eb48cc483dbc37d974f3c61a5f90e4fd5299cbc97c758b1cf9d0c2a6a43d1::" providerId="AD" clId="Web-{CD5D68F7-C554-69D8-4FD1-AC62B816F4E5}" dt="2020-08-20T18:49:01.735" v="235"/>
          <ac:picMkLst>
            <pc:docMk/>
            <pc:sldMk cId="1327590614" sldId="257"/>
            <ac:picMk id="4" creationId="{4D9B36E4-1C69-49BE-B3F2-5A01760C2136}"/>
          </ac:picMkLst>
        </pc:picChg>
        <pc:picChg chg="add del mod">
          <ac:chgData name="Vieras" userId="S::urn:spo:anon#139eb48cc483dbc37d974f3c61a5f90e4fd5299cbc97c758b1cf9d0c2a6a43d1::" providerId="AD" clId="Web-{CD5D68F7-C554-69D8-4FD1-AC62B816F4E5}" dt="2020-08-20T19:01:58.135" v="547"/>
          <ac:picMkLst>
            <pc:docMk/>
            <pc:sldMk cId="1327590614" sldId="257"/>
            <ac:picMk id="5" creationId="{2A65EA10-E947-4E45-99BC-6219B2E38D7B}"/>
          </ac:picMkLst>
        </pc:picChg>
      </pc:sldChg>
      <pc:sldChg chg="addSp delSp modSp mod setBg">
        <pc:chgData name="Vieras" userId="S::urn:spo:anon#139eb48cc483dbc37d974f3c61a5f90e4fd5299cbc97c758b1cf9d0c2a6a43d1::" providerId="AD" clId="Web-{CD5D68F7-C554-69D8-4FD1-AC62B816F4E5}" dt="2020-08-20T20:15:12.281" v="1802"/>
        <pc:sldMkLst>
          <pc:docMk/>
          <pc:sldMk cId="828730882" sldId="258"/>
        </pc:sldMkLst>
        <pc:spChg chg="mod ord">
          <ac:chgData name="Vieras" userId="S::urn:spo:anon#139eb48cc483dbc37d974f3c61a5f90e4fd5299cbc97c758b1cf9d0c2a6a43d1::" providerId="AD" clId="Web-{CD5D68F7-C554-69D8-4FD1-AC62B816F4E5}" dt="2020-08-20T20:15:12.281" v="1802"/>
          <ac:spMkLst>
            <pc:docMk/>
            <pc:sldMk cId="828730882" sldId="258"/>
            <ac:spMk id="2" creationId="{AEBABED1-9F9D-4F53-B8F6-9D7175084C17}"/>
          </ac:spMkLst>
        </pc:spChg>
        <pc:spChg chg="mod">
          <ac:chgData name="Vieras" userId="S::urn:spo:anon#139eb48cc483dbc37d974f3c61a5f90e4fd5299cbc97c758b1cf9d0c2a6a43d1::" providerId="AD" clId="Web-{CD5D68F7-C554-69D8-4FD1-AC62B816F4E5}" dt="2020-08-20T20:15:12.281" v="1802"/>
          <ac:spMkLst>
            <pc:docMk/>
            <pc:sldMk cId="828730882" sldId="258"/>
            <ac:spMk id="5" creationId="{AEA007A8-DD7A-41FF-92DA-901DF460607A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20:15:00.656" v="1797"/>
          <ac:spMkLst>
            <pc:docMk/>
            <pc:sldMk cId="828730882" sldId="258"/>
            <ac:spMk id="7" creationId="{A81E7530-396C-45F0-92F4-A885648D1631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20:15:09.765" v="1799"/>
          <ac:spMkLst>
            <pc:docMk/>
            <pc:sldMk cId="828730882" sldId="258"/>
            <ac:spMk id="8" creationId="{05C7EBC3-4672-4DAB-81C2-58661FAFAED6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20:15:09.765" v="1799"/>
          <ac:spMkLst>
            <pc:docMk/>
            <pc:sldMk cId="828730882" sldId="258"/>
            <ac:spMk id="9" creationId="{40BF962F-4C6F-461E-86F2-C43F56CC939B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20:14:53.280" v="1795"/>
          <ac:spMkLst>
            <pc:docMk/>
            <pc:sldMk cId="828730882" sldId="258"/>
            <ac:spMk id="10" creationId="{EBF87945-A001-489F-9D9B-7D9435F0B9CA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20:15:09.765" v="1799"/>
          <ac:spMkLst>
            <pc:docMk/>
            <pc:sldMk cId="828730882" sldId="258"/>
            <ac:spMk id="11" creationId="{2E94A4F7-38E4-45EA-8E2E-CE1B5766B4F1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20:15:00.656" v="1797"/>
          <ac:spMkLst>
            <pc:docMk/>
            <pc:sldMk cId="828730882" sldId="258"/>
            <ac:spMk id="12" creationId="{7316481C-0A49-4796-812B-0D64F063B720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20:15:12.265" v="1801"/>
          <ac:spMkLst>
            <pc:docMk/>
            <pc:sldMk cId="828730882" sldId="258"/>
            <ac:spMk id="13" creationId="{EBF87945-A001-489F-9D9B-7D9435F0B9CA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20:15:00.656" v="1797"/>
          <ac:spMkLst>
            <pc:docMk/>
            <pc:sldMk cId="828730882" sldId="258"/>
            <ac:spMk id="14" creationId="{A5271697-90F1-4A23-8EF2-0179F2EAFACB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20:15:12.281" v="1802"/>
          <ac:spMkLst>
            <pc:docMk/>
            <pc:sldMk cId="828730882" sldId="258"/>
            <ac:spMk id="15" creationId="{5E39A796-BE83-48B1-B33F-35C4A32AAB57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20:15:12.281" v="1802"/>
          <ac:spMkLst>
            <pc:docMk/>
            <pc:sldMk cId="828730882" sldId="258"/>
            <ac:spMk id="17" creationId="{72F84B47-E267-4194-8194-831DB7B5547F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20:15:00.656" v="1797"/>
          <ac:spMkLst>
            <pc:docMk/>
            <pc:sldMk cId="828730882" sldId="258"/>
            <ac:spMk id="38" creationId="{D9F5512A-48E1-4C07-B75E-3CCC517B6804}"/>
          </ac:spMkLst>
        </pc:spChg>
        <pc:grpChg chg="add del">
          <ac:chgData name="Vieras" userId="S::urn:spo:anon#139eb48cc483dbc37d974f3c61a5f90e4fd5299cbc97c758b1cf9d0c2a6a43d1::" providerId="AD" clId="Web-{CD5D68F7-C554-69D8-4FD1-AC62B816F4E5}" dt="2020-08-20T20:15:00.656" v="1797"/>
          <ac:grpSpMkLst>
            <pc:docMk/>
            <pc:sldMk cId="828730882" sldId="258"/>
            <ac:grpSpMk id="16" creationId="{81DE8B58-F373-409E-A253-4380A66091D4}"/>
          </ac:grpSpMkLst>
        </pc:grpChg>
        <pc:picChg chg="mod ord">
          <ac:chgData name="Vieras" userId="S::urn:spo:anon#139eb48cc483dbc37d974f3c61a5f90e4fd5299cbc97c758b1cf9d0c2a6a43d1::" providerId="AD" clId="Web-{CD5D68F7-C554-69D8-4FD1-AC62B816F4E5}" dt="2020-08-20T20:15:12.281" v="1802"/>
          <ac:picMkLst>
            <pc:docMk/>
            <pc:sldMk cId="828730882" sldId="258"/>
            <ac:picMk id="4" creationId="{B3060955-591F-4FE8-8A62-A588E85FB5AE}"/>
          </ac:picMkLst>
        </pc:picChg>
      </pc:sldChg>
      <pc:sldChg chg="modSp del">
        <pc:chgData name="Vieras" userId="S::urn:spo:anon#139eb48cc483dbc37d974f3c61a5f90e4fd5299cbc97c758b1cf9d0c2a6a43d1::" providerId="AD" clId="Web-{CD5D68F7-C554-69D8-4FD1-AC62B816F4E5}" dt="2020-08-20T19:03:23.698" v="692"/>
        <pc:sldMkLst>
          <pc:docMk/>
          <pc:sldMk cId="778784474" sldId="260"/>
        </pc:sldMkLst>
        <pc:spChg chg="mod">
          <ac:chgData name="Vieras" userId="S::urn:spo:anon#139eb48cc483dbc37d974f3c61a5f90e4fd5299cbc97c758b1cf9d0c2a6a43d1::" providerId="AD" clId="Web-{CD5D68F7-C554-69D8-4FD1-AC62B816F4E5}" dt="2020-08-20T19:03:18.307" v="689" actId="20577"/>
          <ac:spMkLst>
            <pc:docMk/>
            <pc:sldMk cId="778784474" sldId="260"/>
            <ac:spMk id="2" creationId="{AEBABED1-9F9D-4F53-B8F6-9D7175084C17}"/>
          </ac:spMkLst>
        </pc:spChg>
      </pc:sldChg>
      <pc:sldChg chg="addSp delSp modSp mod setClrOvrMap">
        <pc:chgData name="Vieras" userId="S::urn:spo:anon#139eb48cc483dbc37d974f3c61a5f90e4fd5299cbc97c758b1cf9d0c2a6a43d1::" providerId="AD" clId="Web-{CD5D68F7-C554-69D8-4FD1-AC62B816F4E5}" dt="2020-08-20T18:58:32.664" v="433" actId="20577"/>
        <pc:sldMkLst>
          <pc:docMk/>
          <pc:sldMk cId="3106302666" sldId="261"/>
        </pc:sldMkLst>
        <pc:spChg chg="mod">
          <ac:chgData name="Vieras" userId="S::urn:spo:anon#139eb48cc483dbc37d974f3c61a5f90e4fd5299cbc97c758b1cf9d0c2a6a43d1::" providerId="AD" clId="Web-{CD5D68F7-C554-69D8-4FD1-AC62B816F4E5}" dt="2020-08-20T17:23:05.888" v="8"/>
          <ac:spMkLst>
            <pc:docMk/>
            <pc:sldMk cId="3106302666" sldId="261"/>
            <ac:spMk id="2" creationId="{22C8CF1A-23ED-44DC-B280-FEB5FBD47F6D}"/>
          </ac:spMkLst>
        </pc:spChg>
        <pc:spChg chg="mod">
          <ac:chgData name="Vieras" userId="S::urn:spo:anon#139eb48cc483dbc37d974f3c61a5f90e4fd5299cbc97c758b1cf9d0c2a6a43d1::" providerId="AD" clId="Web-{CD5D68F7-C554-69D8-4FD1-AC62B816F4E5}" dt="2020-08-20T18:58:32.664" v="433" actId="20577"/>
          <ac:spMkLst>
            <pc:docMk/>
            <pc:sldMk cId="3106302666" sldId="261"/>
            <ac:spMk id="4" creationId="{02B9E8C6-84E9-45F6-A4D2-7ECA6ED6F262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8:46:31.327" v="217"/>
          <ac:spMkLst>
            <pc:docMk/>
            <pc:sldMk cId="3106302666" sldId="261"/>
            <ac:spMk id="5" creationId="{0E26362E-47F4-42F5-AE86-D73275C7EE54}"/>
          </ac:spMkLst>
        </pc:spChg>
        <pc:spChg chg="del">
          <ac:chgData name="Vieras" userId="S::urn:spo:anon#139eb48cc483dbc37d974f3c61a5f90e4fd5299cbc97c758b1cf9d0c2a6a43d1::" providerId="AD" clId="Web-{CD5D68F7-C554-69D8-4FD1-AC62B816F4E5}" dt="2020-08-20T17:22:37.716" v="0"/>
          <ac:spMkLst>
            <pc:docMk/>
            <pc:sldMk cId="3106302666" sldId="261"/>
            <ac:spMk id="5" creationId="{10A5F563-8EF3-4577-ABFC-6E0C28AB2964}"/>
          </ac:spMkLst>
        </pc:spChg>
        <pc:spChg chg="del">
          <ac:chgData name="Vieras" userId="S::urn:spo:anon#139eb48cc483dbc37d974f3c61a5f90e4fd5299cbc97c758b1cf9d0c2a6a43d1::" providerId="AD" clId="Web-{CD5D68F7-C554-69D8-4FD1-AC62B816F4E5}" dt="2020-08-20T17:22:51.356" v="1"/>
          <ac:spMkLst>
            <pc:docMk/>
            <pc:sldMk cId="3106302666" sldId="261"/>
            <ac:spMk id="10" creationId="{6EBF06A5-4173-45DE-87B1-0791E098A374}"/>
          </ac:spMkLst>
        </pc:spChg>
        <pc:spChg chg="del">
          <ac:chgData name="Vieras" userId="S::urn:spo:anon#139eb48cc483dbc37d974f3c61a5f90e4fd5299cbc97c758b1cf9d0c2a6a43d1::" providerId="AD" clId="Web-{CD5D68F7-C554-69D8-4FD1-AC62B816F4E5}" dt="2020-08-20T17:22:51.356" v="1"/>
          <ac:spMkLst>
            <pc:docMk/>
            <pc:sldMk cId="3106302666" sldId="261"/>
            <ac:spMk id="15" creationId="{206E9F47-DC46-4A02-B5DB-26B56C39C979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7:23:05.888" v="8"/>
          <ac:spMkLst>
            <pc:docMk/>
            <pc:sldMk cId="3106302666" sldId="261"/>
            <ac:spMk id="20" creationId="{ACBE1851-2230-47A9-B000-CE9046EA61B9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7:23:05.888" v="8"/>
          <ac:spMkLst>
            <pc:docMk/>
            <pc:sldMk cId="3106302666" sldId="261"/>
            <ac:spMk id="27" creationId="{D928DD85-BB99-450D-A702-2683E0296282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7:23:05.888" v="8"/>
          <ac:spMkLst>
            <pc:docMk/>
            <pc:sldMk cId="3106302666" sldId="261"/>
            <ac:spMk id="29" creationId="{240E5BD2-4019-4012-A1AA-628900E659E9}"/>
          </ac:spMkLst>
        </pc:spChg>
        <pc:picChg chg="add mod ord modCrop">
          <ac:chgData name="Vieras" userId="S::urn:spo:anon#139eb48cc483dbc37d974f3c61a5f90e4fd5299cbc97c758b1cf9d0c2a6a43d1::" providerId="AD" clId="Web-{CD5D68F7-C554-69D8-4FD1-AC62B816F4E5}" dt="2020-08-20T17:23:05.888" v="8"/>
          <ac:picMkLst>
            <pc:docMk/>
            <pc:sldMk cId="3106302666" sldId="261"/>
            <ac:picMk id="3" creationId="{A8AB910B-5015-4A8A-8B0A-4FB1FFFFEBB8}"/>
          </ac:picMkLst>
        </pc:picChg>
        <pc:cxnChg chg="add del">
          <ac:chgData name="Vieras" userId="S::urn:spo:anon#139eb48cc483dbc37d974f3c61a5f90e4fd5299cbc97c758b1cf9d0c2a6a43d1::" providerId="AD" clId="Web-{CD5D68F7-C554-69D8-4FD1-AC62B816F4E5}" dt="2020-08-20T17:23:05.888" v="8"/>
          <ac:cxnSpMkLst>
            <pc:docMk/>
            <pc:sldMk cId="3106302666" sldId="261"/>
            <ac:cxnSpMk id="22" creationId="{23B93832-6514-44F4-849B-5EE2C8A2337D}"/>
          </ac:cxnSpMkLst>
        </pc:cxnChg>
      </pc:sldChg>
      <pc:sldChg chg="addSp delSp modSp new mod setBg">
        <pc:chgData name="Vieras" userId="S::urn:spo:anon#139eb48cc483dbc37d974f3c61a5f90e4fd5299cbc97c758b1cf9d0c2a6a43d1::" providerId="AD" clId="Web-{CD5D68F7-C554-69D8-4FD1-AC62B816F4E5}" dt="2020-08-20T18:51:00.721" v="430" actId="20577"/>
        <pc:sldMkLst>
          <pc:docMk/>
          <pc:sldMk cId="4290591273" sldId="262"/>
        </pc:sldMkLst>
        <pc:spChg chg="mod ord">
          <ac:chgData name="Vieras" userId="S::urn:spo:anon#139eb48cc483dbc37d974f3c61a5f90e4fd5299cbc97c758b1cf9d0c2a6a43d1::" providerId="AD" clId="Web-{CD5D68F7-C554-69D8-4FD1-AC62B816F4E5}" dt="2020-08-20T18:50:16.705" v="298" actId="14100"/>
          <ac:spMkLst>
            <pc:docMk/>
            <pc:sldMk cId="4290591273" sldId="262"/>
            <ac:spMk id="2" creationId="{24A09559-4BC1-4C5F-8E92-D939A9C9F34F}"/>
          </ac:spMkLst>
        </pc:spChg>
        <pc:spChg chg="del">
          <ac:chgData name="Vieras" userId="S::urn:spo:anon#139eb48cc483dbc37d974f3c61a5f90e4fd5299cbc97c758b1cf9d0c2a6a43d1::" providerId="AD" clId="Web-{CD5D68F7-C554-69D8-4FD1-AC62B816F4E5}" dt="2020-08-20T18:49:23.188" v="236"/>
          <ac:spMkLst>
            <pc:docMk/>
            <pc:sldMk cId="4290591273" sldId="262"/>
            <ac:spMk id="3" creationId="{D5272AD9-307D-4E74-8B79-0DA71DE7A8BB}"/>
          </ac:spMkLst>
        </pc:spChg>
        <pc:spChg chg="add mod">
          <ac:chgData name="Vieras" userId="S::urn:spo:anon#139eb48cc483dbc37d974f3c61a5f90e4fd5299cbc97c758b1cf9d0c2a6a43d1::" providerId="AD" clId="Web-{CD5D68F7-C554-69D8-4FD1-AC62B816F4E5}" dt="2020-08-20T18:51:00.721" v="430" actId="20577"/>
          <ac:spMkLst>
            <pc:docMk/>
            <pc:sldMk cId="4290591273" sldId="262"/>
            <ac:spMk id="8" creationId="{D5E6DB83-54F8-4227-B0B6-C8EED74426E4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8:50:05.329" v="292"/>
          <ac:spMkLst>
            <pc:docMk/>
            <pc:sldMk cId="4290591273" sldId="262"/>
            <ac:spMk id="11" creationId="{F5493CFF-E43B-4B10-ACE1-C8A1246629EA}"/>
          </ac:spMkLst>
        </pc:spChg>
        <pc:picChg chg="add mod ord">
          <ac:chgData name="Vieras" userId="S::urn:spo:anon#139eb48cc483dbc37d974f3c61a5f90e4fd5299cbc97c758b1cf9d0c2a6a43d1::" providerId="AD" clId="Web-{CD5D68F7-C554-69D8-4FD1-AC62B816F4E5}" dt="2020-08-20T18:50:05.329" v="292"/>
          <ac:picMkLst>
            <pc:docMk/>
            <pc:sldMk cId="4290591273" sldId="262"/>
            <ac:picMk id="4" creationId="{BB20DFD3-C627-41E7-84FE-7E2014A26228}"/>
          </ac:picMkLst>
        </pc:picChg>
      </pc:sldChg>
      <pc:sldChg chg="addSp delSp modSp new mod setBg">
        <pc:chgData name="Vieras" userId="S::urn:spo:anon#139eb48cc483dbc37d974f3c61a5f90e4fd5299cbc97c758b1cf9d0c2a6a43d1::" providerId="AD" clId="Web-{CD5D68F7-C554-69D8-4FD1-AC62B816F4E5}" dt="2020-08-20T19:13:35.174" v="1697"/>
        <pc:sldMkLst>
          <pc:docMk/>
          <pc:sldMk cId="434104380" sldId="263"/>
        </pc:sldMkLst>
        <pc:spChg chg="add del">
          <ac:chgData name="Vieras" userId="S::urn:spo:anon#139eb48cc483dbc37d974f3c61a5f90e4fd5299cbc97c758b1cf9d0c2a6a43d1::" providerId="AD" clId="Web-{CD5D68F7-C554-69D8-4FD1-AC62B816F4E5}" dt="2020-08-20T19:01:51.385" v="546"/>
          <ac:spMkLst>
            <pc:docMk/>
            <pc:sldMk cId="434104380" sldId="263"/>
            <ac:spMk id="7" creationId="{F3060C83-F051-4F0E-ABAD-AA0DFC48B218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01:51.385" v="546"/>
          <ac:spMkLst>
            <pc:docMk/>
            <pc:sldMk cId="434104380" sldId="263"/>
            <ac:spMk id="9" creationId="{83C98ABE-055B-441F-B07E-44F97F083C39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01:51.385" v="546"/>
          <ac:spMkLst>
            <pc:docMk/>
            <pc:sldMk cId="434104380" sldId="263"/>
            <ac:spMk id="11" creationId="{29FDB030-9B49-4CED-8CCD-4D99382388AC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01:51.385" v="546"/>
          <ac:spMkLst>
            <pc:docMk/>
            <pc:sldMk cId="434104380" sldId="263"/>
            <ac:spMk id="13" creationId="{3783CA14-24A1-485C-8B30-D6A5D87987AD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01:51.385" v="546"/>
          <ac:spMkLst>
            <pc:docMk/>
            <pc:sldMk cId="434104380" sldId="263"/>
            <ac:spMk id="15" creationId="{9A97C86A-04D6-40F7-AE84-31AB43E6A846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01:51.385" v="546"/>
          <ac:spMkLst>
            <pc:docMk/>
            <pc:sldMk cId="434104380" sldId="263"/>
            <ac:spMk id="17" creationId="{FF9F2414-84E8-453E-B1F3-389FDE8192D9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01:51.385" v="546"/>
          <ac:spMkLst>
            <pc:docMk/>
            <pc:sldMk cId="434104380" sldId="263"/>
            <ac:spMk id="19" creationId="{3ECA69A1-7536-43AC-85EF-C7106179F5ED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24" creationId="{F3060C83-F051-4F0E-ABAD-AA0DFC48B218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26" creationId="{83C98ABE-055B-441F-B07E-44F97F083C39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28" creationId="{29FDB030-9B49-4CED-8CCD-4D99382388AC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30" creationId="{3783CA14-24A1-485C-8B30-D6A5D87987AD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32" creationId="{9A97C86A-04D6-40F7-AE84-31AB43E6A846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34" creationId="{FF9F2414-84E8-453E-B1F3-389FDE8192D9}"/>
          </ac:spMkLst>
        </pc:spChg>
        <pc:spChg chg="add del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36" creationId="{3ECA69A1-7536-43AC-85EF-C7106179F5ED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41" creationId="{F3060C83-F051-4F0E-ABAD-AA0DFC48B218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43" creationId="{83C98ABE-055B-441F-B07E-44F97F083C39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45" creationId="{29FDB030-9B49-4CED-8CCD-4D99382388AC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47" creationId="{3783CA14-24A1-485C-8B30-D6A5D87987AD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49" creationId="{9A97C86A-04D6-40F7-AE84-31AB43E6A846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51" creationId="{FF9F2414-84E8-453E-B1F3-389FDE8192D9}"/>
          </ac:spMkLst>
        </pc:spChg>
        <pc:spChg chg="add">
          <ac:chgData name="Vieras" userId="S::urn:spo:anon#139eb48cc483dbc37d974f3c61a5f90e4fd5299cbc97c758b1cf9d0c2a6a43d1::" providerId="AD" clId="Web-{CD5D68F7-C554-69D8-4FD1-AC62B816F4E5}" dt="2020-08-20T19:13:35.174" v="1697"/>
          <ac:spMkLst>
            <pc:docMk/>
            <pc:sldMk cId="434104380" sldId="263"/>
            <ac:spMk id="53" creationId="{3ECA69A1-7536-43AC-85EF-C7106179F5ED}"/>
          </ac:spMkLst>
        </pc:spChg>
        <pc:picChg chg="add del mod">
          <ac:chgData name="Vieras" userId="S::urn:spo:anon#139eb48cc483dbc37d974f3c61a5f90e4fd5299cbc97c758b1cf9d0c2a6a43d1::" providerId="AD" clId="Web-{CD5D68F7-C554-69D8-4FD1-AC62B816F4E5}" dt="2020-08-20T19:01:46.994" v="544"/>
          <ac:picMkLst>
            <pc:docMk/>
            <pc:sldMk cId="434104380" sldId="263"/>
            <ac:picMk id="2" creationId="{61C064A5-FF79-4863-BF67-34307EEE422D}"/>
          </ac:picMkLst>
        </pc:picChg>
        <pc:picChg chg="add del mod">
          <ac:chgData name="Vieras" userId="S::urn:spo:anon#139eb48cc483dbc37d974f3c61a5f90e4fd5299cbc97c758b1cf9d0c2a6a43d1::" providerId="AD" clId="Web-{CD5D68F7-C554-69D8-4FD1-AC62B816F4E5}" dt="2020-08-20T19:13:21.799" v="1695"/>
          <ac:picMkLst>
            <pc:docMk/>
            <pc:sldMk cId="434104380" sldId="263"/>
            <ac:picMk id="3" creationId="{8EEE0571-6792-4024-B298-EA633119A2F0}"/>
          </ac:picMkLst>
        </pc:picChg>
        <pc:picChg chg="add mod">
          <ac:chgData name="Vieras" userId="S::urn:spo:anon#139eb48cc483dbc37d974f3c61a5f90e4fd5299cbc97c758b1cf9d0c2a6a43d1::" providerId="AD" clId="Web-{CD5D68F7-C554-69D8-4FD1-AC62B816F4E5}" dt="2020-08-20T19:13:35.174" v="1697"/>
          <ac:picMkLst>
            <pc:docMk/>
            <pc:sldMk cId="434104380" sldId="263"/>
            <ac:picMk id="4" creationId="{34C3DAF1-343F-4A25-AD22-898BAE2181F4}"/>
          </ac:picMkLst>
        </pc:picChg>
      </pc:sldChg>
      <pc:sldChg chg="modSp new del">
        <pc:chgData name="Vieras" userId="S::urn:spo:anon#139eb48cc483dbc37d974f3c61a5f90e4fd5299cbc97c758b1cf9d0c2a6a43d1::" providerId="AD" clId="Web-{CD5D68F7-C554-69D8-4FD1-AC62B816F4E5}" dt="2020-08-20T19:15:55.582" v="1767"/>
        <pc:sldMkLst>
          <pc:docMk/>
          <pc:sldMk cId="1597451926" sldId="264"/>
        </pc:sldMkLst>
        <pc:spChg chg="mod">
          <ac:chgData name="Vieras" userId="S::urn:spo:anon#139eb48cc483dbc37d974f3c61a5f90e4fd5299cbc97c758b1cf9d0c2a6a43d1::" providerId="AD" clId="Web-{CD5D68F7-C554-69D8-4FD1-AC62B816F4E5}" dt="2020-08-20T19:14:53.175" v="1730" actId="20577"/>
          <ac:spMkLst>
            <pc:docMk/>
            <pc:sldMk cId="1597451926" sldId="264"/>
            <ac:spMk id="2" creationId="{71F0F0CF-6FA5-485F-8A6F-75D72F1A146B}"/>
          </ac:spMkLst>
        </pc:spChg>
        <pc:spChg chg="mod">
          <ac:chgData name="Vieras" userId="S::urn:spo:anon#139eb48cc483dbc37d974f3c61a5f90e4fd5299cbc97c758b1cf9d0c2a6a43d1::" providerId="AD" clId="Web-{CD5D68F7-C554-69D8-4FD1-AC62B816F4E5}" dt="2020-08-20T19:15:35.176" v="1736" actId="14100"/>
          <ac:spMkLst>
            <pc:docMk/>
            <pc:sldMk cId="1597451926" sldId="264"/>
            <ac:spMk id="3" creationId="{A0200A16-FF67-4571-926A-AB0F7C6DDA89}"/>
          </ac:spMkLst>
        </pc:spChg>
        <pc:spChg chg="mod">
          <ac:chgData name="Vieras" userId="S::urn:spo:anon#139eb48cc483dbc37d974f3c61a5f90e4fd5299cbc97c758b1cf9d0c2a6a43d1::" providerId="AD" clId="Web-{CD5D68F7-C554-69D8-4FD1-AC62B816F4E5}" dt="2020-08-20T19:15:36.754" v="1737" actId="14100"/>
          <ac:spMkLst>
            <pc:docMk/>
            <pc:sldMk cId="1597451926" sldId="264"/>
            <ac:spMk id="4" creationId="{A30AF4F1-2F01-4CB8-AD92-AC2435C117B8}"/>
          </ac:spMkLst>
        </pc:spChg>
      </pc:sldChg>
      <pc:sldChg chg="modSp new">
        <pc:chgData name="Vieras" userId="S::urn:spo:anon#139eb48cc483dbc37d974f3c61a5f90e4fd5299cbc97c758b1cf9d0c2a6a43d1::" providerId="AD" clId="Web-{CD5D68F7-C554-69D8-4FD1-AC62B816F4E5}" dt="2020-08-20T19:15:53.098" v="1764" actId="20577"/>
        <pc:sldMkLst>
          <pc:docMk/>
          <pc:sldMk cId="2100668625" sldId="265"/>
        </pc:sldMkLst>
        <pc:spChg chg="mod">
          <ac:chgData name="Vieras" userId="S::urn:spo:anon#139eb48cc483dbc37d974f3c61a5f90e4fd5299cbc97c758b1cf9d0c2a6a43d1::" providerId="AD" clId="Web-{CD5D68F7-C554-69D8-4FD1-AC62B816F4E5}" dt="2020-08-20T19:15:53.098" v="1764" actId="20577"/>
          <ac:spMkLst>
            <pc:docMk/>
            <pc:sldMk cId="2100668625" sldId="265"/>
            <ac:spMk id="2" creationId="{1AB2A479-439D-4C2E-8855-C7FB899A593E}"/>
          </ac:spMkLst>
        </pc:spChg>
        <pc:spChg chg="mod">
          <ac:chgData name="Vieras" userId="S::urn:spo:anon#139eb48cc483dbc37d974f3c61a5f90e4fd5299cbc97c758b1cf9d0c2a6a43d1::" providerId="AD" clId="Web-{CD5D68F7-C554-69D8-4FD1-AC62B816F4E5}" dt="2020-08-20T19:15:49.598" v="1739" actId="20577"/>
          <ac:spMkLst>
            <pc:docMk/>
            <pc:sldMk cId="2100668625" sldId="265"/>
            <ac:spMk id="3" creationId="{6D482AE1-D627-492F-B2CE-A9E18BC4E29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22443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12034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Pystysuoran tekstin paikkamerkki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06455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1875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25772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68371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Sisällön paikkamerkk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8" name="Alatunnisteen paikkamerk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34365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387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3" name="Alatunnisteen paikkamerk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83615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27074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perustyyl. napsautt.</a:t>
            </a:r>
          </a:p>
        </p:txBody>
      </p:sp>
      <p:sp>
        <p:nvSpPr>
          <p:cNvPr id="3" name="Kuvan paikkamerkki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39981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perustyyl. napsautt.</a:t>
            </a:r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ABAE3-D89C-4001-9AEC-5083F82B749C}" type="datetimeFigureOut">
              <a:rPr lang="fi-FI" smtClean="0"/>
              <a:t>21.8.2020</a:t>
            </a:fld>
            <a:endParaRPr lang="fi-FI"/>
          </a:p>
        </p:txBody>
      </p:sp>
      <p:sp>
        <p:nvSpPr>
          <p:cNvPr id="5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4AEF5D-7FAC-4949-84D2-DA5A9BB3D22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34520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llale/alarm-robot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7" descr="Kuva, joka sisältää kohteen pöytä, sisä, istuminen, kirjoituspöytä&#10;&#10;Kuvaus luotu automaattisesti">
            <a:extLst>
              <a:ext uri="{FF2B5EF4-FFF2-40B4-BE49-F238E27FC236}">
                <a16:creationId xmlns:a16="http://schemas.microsoft.com/office/drawing/2014/main" id="{11B878F1-DB8C-41F8-AC4B-A39EE792116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81" t="3506" r="22154" b="1"/>
          <a:stretch/>
        </p:blipFill>
        <p:spPr>
          <a:xfrm>
            <a:off x="2562726" y="1"/>
            <a:ext cx="9629274" cy="6857999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22C8CF1A-23ED-44DC-B280-FEB5FBD47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42006"/>
            <a:ext cx="3879232" cy="22481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u="sng"/>
              <a:t>What have we created?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02B9E8C6-84E9-45F6-A4D2-7ECA6ED6F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672" y="2726652"/>
            <a:ext cx="3205463" cy="115552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/>
              <a:t>Robot that makes waking up in the morning more exciting and physically stimulating by escaping from you</a:t>
            </a:r>
          </a:p>
        </p:txBody>
      </p:sp>
    </p:spTree>
    <p:extLst>
      <p:ext uri="{BB962C8B-B14F-4D97-AF65-F5344CB8AC3E}">
        <p14:creationId xmlns:p14="http://schemas.microsoft.com/office/powerpoint/2010/main" val="3106302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464595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546337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AEBABED1-9F9D-4F53-B8F6-9D7175084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263"/>
            <a:ext cx="5157216" cy="1344975"/>
          </a:xfrm>
        </p:spPr>
        <p:txBody>
          <a:bodyPr>
            <a:normAutofit/>
          </a:bodyPr>
          <a:lstStyle/>
          <a:p>
            <a:r>
              <a:rPr lang="fi-FI" sz="4000">
                <a:cs typeface="Calibri Light"/>
              </a:rPr>
              <a:t>Functionality</a:t>
            </a:r>
            <a:endParaRPr lang="fi-FI" sz="400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B1930E1-EE14-44B2-AB16-9E66361CE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121763"/>
            <a:ext cx="5157216" cy="377301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i-FI" sz="2000">
                <a:cs typeface="Calibri"/>
              </a:rPr>
              <a:t>Code is written around finite state machine</a:t>
            </a:r>
          </a:p>
          <a:p>
            <a:r>
              <a:rPr lang="fi-FI" sz="2000">
                <a:cs typeface="Calibri"/>
              </a:rPr>
              <a:t>Simple GUI application for time input</a:t>
            </a:r>
          </a:p>
          <a:p>
            <a:r>
              <a:rPr lang="fi-FI" sz="2000">
                <a:cs typeface="Calibri"/>
              </a:rPr>
              <a:t>Starts alarming after the time interval</a:t>
            </a:r>
          </a:p>
          <a:p>
            <a:r>
              <a:rPr lang="fi-FI" sz="2000">
                <a:cs typeface="Calibri"/>
              </a:rPr>
              <a:t>After alarm the robot starts moving forward</a:t>
            </a:r>
          </a:p>
          <a:p>
            <a:r>
              <a:rPr lang="fi-FI" sz="2000">
                <a:cs typeface="Calibri"/>
              </a:rPr>
              <a:t>If it encouters obstacles, it is evaded</a:t>
            </a:r>
          </a:p>
          <a:p>
            <a:r>
              <a:rPr lang="fi-FI" sz="2000">
                <a:cs typeface="Calibri"/>
              </a:rPr>
              <a:t>Alarm can be stopped with shaking the machine for some time</a:t>
            </a:r>
          </a:p>
          <a:p>
            <a:endParaRPr lang="fi-FI" sz="2000">
              <a:cs typeface="Calibri"/>
            </a:endParaRPr>
          </a:p>
          <a:p>
            <a:endParaRPr lang="fi-FI" sz="2000">
              <a:cs typeface="Calibri"/>
            </a:endParaRPr>
          </a:p>
        </p:txBody>
      </p:sp>
      <p:pic>
        <p:nvPicPr>
          <p:cNvPr id="4" name="Kuva 4" descr="Kuva, joka sisältää kohteen näyttökuva&#10;&#10;Kuvaus luotu automaattisesti">
            <a:extLst>
              <a:ext uri="{FF2B5EF4-FFF2-40B4-BE49-F238E27FC236}">
                <a16:creationId xmlns:a16="http://schemas.microsoft.com/office/drawing/2014/main" id="{105C6190-1B02-4040-9738-995AFB71A7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4483"/>
          <a:stretch/>
        </p:blipFill>
        <p:spPr>
          <a:xfrm>
            <a:off x="6969642" y="487639"/>
            <a:ext cx="4736963" cy="572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90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uva 4" descr="Kuva, joka sisältää kohteen näyttökuva, lintu&#10;&#10;Kuvaus luotu automaattisesti">
            <a:extLst>
              <a:ext uri="{FF2B5EF4-FFF2-40B4-BE49-F238E27FC236}">
                <a16:creationId xmlns:a16="http://schemas.microsoft.com/office/drawing/2014/main" id="{34C3DAF1-343F-4A25-AD22-898BAE218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10894"/>
            <a:ext cx="10905066" cy="4436210"/>
          </a:xfrm>
          <a:prstGeom prst="rect">
            <a:avLst/>
          </a:prstGeom>
          <a:ln>
            <a:noFill/>
          </a:ln>
        </p:spPr>
      </p:pic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104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493CFF-E43B-4B10-ACE1-C8A124662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3" y="0"/>
            <a:ext cx="4062127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24A09559-4BC1-4C5F-8E92-D939A9C9F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2650" y="643467"/>
            <a:ext cx="3117850" cy="558459"/>
          </a:xfrm>
        </p:spPr>
        <p:txBody>
          <a:bodyPr anchor="b">
            <a:normAutofit/>
          </a:bodyPr>
          <a:lstStyle/>
          <a:p>
            <a:r>
              <a:rPr lang="fi-FI" sz="3000">
                <a:solidFill>
                  <a:schemeClr val="bg1"/>
                </a:solidFill>
                <a:cs typeface="Calibri Light"/>
              </a:rPr>
              <a:t>Example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5E6DB83-54F8-4227-B0B6-C8EED7442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2649" y="1713804"/>
            <a:ext cx="3045883" cy="44760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solidFill>
                  <a:schemeClr val="bg1"/>
                </a:solidFill>
                <a:cs typeface="Calibri"/>
              </a:rPr>
              <a:t>This how the robot should function when it encounters an obstacle.</a:t>
            </a: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  <a:cs typeface="Calibri"/>
            </a:endParaRPr>
          </a:p>
        </p:txBody>
      </p:sp>
      <p:pic>
        <p:nvPicPr>
          <p:cNvPr id="3" name="Kuva 4">
            <a:extLst>
              <a:ext uri="{FF2B5EF4-FFF2-40B4-BE49-F238E27FC236}">
                <a16:creationId xmlns:a16="http://schemas.microsoft.com/office/drawing/2014/main" id="{8A0C0421-C62F-4525-B3A5-22A0B03D8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868" y="1199851"/>
            <a:ext cx="7266971" cy="410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591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uva 9" descr="Kuva, joka sisältää kohteen lelu, sisä, kevyt, istuminen&#10;&#10;Kuvaus luotu automaattisesti">
            <a:extLst>
              <a:ext uri="{FF2B5EF4-FFF2-40B4-BE49-F238E27FC236}">
                <a16:creationId xmlns:a16="http://schemas.microsoft.com/office/drawing/2014/main" id="{329C3B65-6F7A-4FD4-AE1F-115EB392B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278" r="-2" b="22085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4" name="Kuva 4" descr="Kuva, joka sisältää kohteen lelu, istuminen, pöytä, suuri&#10;&#10;Kuvaus luotu automaattisesti">
            <a:extLst>
              <a:ext uri="{FF2B5EF4-FFF2-40B4-BE49-F238E27FC236}">
                <a16:creationId xmlns:a16="http://schemas.microsoft.com/office/drawing/2014/main" id="{05809226-A382-467C-AAE3-C5592D551D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02" r="-2" b="6828"/>
          <a:stretch/>
        </p:blipFill>
        <p:spPr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AEBABED1-9F9D-4F53-B8F6-9D7175084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859536"/>
            <a:ext cx="4832802" cy="1243584"/>
          </a:xfrm>
        </p:spPr>
        <p:txBody>
          <a:bodyPr>
            <a:normAutofit/>
          </a:bodyPr>
          <a:lstStyle/>
          <a:p>
            <a:r>
              <a:rPr lang="fi-FI" sz="3400">
                <a:cs typeface="Calibri Light"/>
              </a:rPr>
              <a:t>CAD</a:t>
            </a:r>
            <a:endParaRPr lang="fi-FI" sz="34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B1930E1-EE14-44B2-AB16-9E66361CE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512611"/>
            <a:ext cx="4832803" cy="36643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i-FI" sz="2000" err="1">
                <a:cs typeface="Calibri"/>
              </a:rPr>
              <a:t>Features</a:t>
            </a:r>
            <a:r>
              <a:rPr lang="fi-FI" sz="2000">
                <a:cs typeface="Calibri"/>
              </a:rPr>
              <a:t>:</a:t>
            </a:r>
          </a:p>
          <a:p>
            <a:pPr marL="457200" indent="-457200"/>
            <a:r>
              <a:rPr lang="fi-FI" sz="2000" err="1">
                <a:cs typeface="Calibri"/>
              </a:rPr>
              <a:t>Mounts</a:t>
            </a:r>
            <a:r>
              <a:rPr lang="fi-FI" sz="2000">
                <a:cs typeface="Calibri"/>
              </a:rPr>
              <a:t> for </a:t>
            </a:r>
            <a:r>
              <a:rPr lang="fi-FI" sz="2000" err="1">
                <a:cs typeface="Calibri"/>
              </a:rPr>
              <a:t>all</a:t>
            </a:r>
            <a:r>
              <a:rPr lang="fi-FI" sz="2000">
                <a:cs typeface="Calibri"/>
              </a:rPr>
              <a:t> </a:t>
            </a:r>
            <a:r>
              <a:rPr lang="fi-FI" sz="2000" err="1">
                <a:cs typeface="Calibri"/>
              </a:rPr>
              <a:t>components</a:t>
            </a:r>
          </a:p>
          <a:p>
            <a:pPr marL="457200" indent="-457200"/>
            <a:r>
              <a:rPr lang="fi-FI" sz="2000" err="1">
                <a:cs typeface="Calibri"/>
              </a:rPr>
              <a:t>Posts</a:t>
            </a:r>
            <a:r>
              <a:rPr lang="fi-FI" sz="2000">
                <a:cs typeface="Calibri"/>
              </a:rPr>
              <a:t> for </a:t>
            </a:r>
            <a:r>
              <a:rPr lang="fi-FI" sz="2000" err="1">
                <a:cs typeface="Calibri"/>
              </a:rPr>
              <a:t>the</a:t>
            </a:r>
            <a:r>
              <a:rPr lang="fi-FI" sz="2000">
                <a:cs typeface="Calibri"/>
              </a:rPr>
              <a:t> </a:t>
            </a:r>
            <a:r>
              <a:rPr lang="fi-FI" sz="2000" err="1">
                <a:cs typeface="Calibri"/>
              </a:rPr>
              <a:t>arduino</a:t>
            </a:r>
            <a:r>
              <a:rPr lang="fi-FI" sz="2000">
                <a:cs typeface="Calibri"/>
              </a:rPr>
              <a:t> to </a:t>
            </a:r>
            <a:r>
              <a:rPr lang="fi-FI" sz="2000" err="1">
                <a:cs typeface="Calibri"/>
              </a:rPr>
              <a:t>sit</a:t>
            </a:r>
            <a:r>
              <a:rPr lang="fi-FI" sz="2000">
                <a:cs typeface="Calibri"/>
              </a:rPr>
              <a:t> on</a:t>
            </a:r>
          </a:p>
          <a:p>
            <a:pPr marL="457200" indent="-457200"/>
            <a:r>
              <a:rPr lang="fi-FI" sz="2000" err="1">
                <a:cs typeface="Calibri"/>
              </a:rPr>
              <a:t>Holes</a:t>
            </a:r>
            <a:r>
              <a:rPr lang="fi-FI" sz="2000">
                <a:cs typeface="Calibri"/>
              </a:rPr>
              <a:t> for </a:t>
            </a:r>
            <a:r>
              <a:rPr lang="fi-FI" sz="2000" err="1">
                <a:cs typeface="Calibri"/>
              </a:rPr>
              <a:t>arduino</a:t>
            </a:r>
            <a:r>
              <a:rPr lang="fi-FI" sz="2000">
                <a:cs typeface="Calibri"/>
              </a:rPr>
              <a:t> I/O</a:t>
            </a:r>
          </a:p>
          <a:p>
            <a:pPr marL="457200" indent="-457200"/>
            <a:r>
              <a:rPr lang="fi-FI" sz="2000" err="1">
                <a:cs typeface="Calibri"/>
              </a:rPr>
              <a:t>Screws</a:t>
            </a:r>
            <a:r>
              <a:rPr lang="fi-FI" sz="2000">
                <a:cs typeface="Calibri"/>
              </a:rPr>
              <a:t> </a:t>
            </a:r>
            <a:r>
              <a:rPr lang="fi-FI" sz="2000" err="1">
                <a:cs typeface="Calibri"/>
              </a:rPr>
              <a:t>shut</a:t>
            </a:r>
            <a:r>
              <a:rPr lang="fi-FI" sz="2000">
                <a:cs typeface="Calibri"/>
              </a:rPr>
              <a:t> on </a:t>
            </a:r>
            <a:r>
              <a:rPr lang="fi-FI" sz="2000" err="1">
                <a:cs typeface="Calibri"/>
              </a:rPr>
              <a:t>the</a:t>
            </a:r>
            <a:r>
              <a:rPr lang="fi-FI" sz="2000">
                <a:cs typeface="Calibri"/>
              </a:rPr>
              <a:t> </a:t>
            </a:r>
            <a:r>
              <a:rPr lang="fi-FI" sz="2000" err="1">
                <a:cs typeface="Calibri"/>
              </a:rPr>
              <a:t>bottom</a:t>
            </a:r>
          </a:p>
        </p:txBody>
      </p:sp>
    </p:spTree>
    <p:extLst>
      <p:ext uri="{BB962C8B-B14F-4D97-AF65-F5344CB8AC3E}">
        <p14:creationId xmlns:p14="http://schemas.microsoft.com/office/powerpoint/2010/main" val="56873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AEBABED1-9F9D-4F53-B8F6-9D7175084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TinkerCad</a:t>
            </a:r>
          </a:p>
        </p:txBody>
      </p:sp>
      <p:sp>
        <p:nvSpPr>
          <p:cNvPr id="5" name="Tekstiruutu 4">
            <a:extLst>
              <a:ext uri="{FF2B5EF4-FFF2-40B4-BE49-F238E27FC236}">
                <a16:creationId xmlns:a16="http://schemas.microsoft.com/office/drawing/2014/main" id="{AEA007A8-DD7A-41FF-92DA-901DF460607A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Features: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H-bridge for changing DC direction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Battery with a power switch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Servo for turning the sonar sensor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Piezo buzzer for alarm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Tilt sensor</a:t>
            </a: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uva 4">
            <a:extLst>
              <a:ext uri="{FF2B5EF4-FFF2-40B4-BE49-F238E27FC236}">
                <a16:creationId xmlns:a16="http://schemas.microsoft.com/office/drawing/2014/main" id="{B3060955-591F-4FE8-8A62-A588E85FB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6821" y="1400513"/>
            <a:ext cx="6588147" cy="394640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28730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2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0819DAF7-1B67-4639-B97D-988DC1F30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3130041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Bill of Materials</a:t>
            </a:r>
          </a:p>
        </p:txBody>
      </p:sp>
      <p:grpSp>
        <p:nvGrpSpPr>
          <p:cNvPr id="14" name="Group 1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1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Kuva 9">
            <a:extLst>
              <a:ext uri="{FF2B5EF4-FFF2-40B4-BE49-F238E27FC236}">
                <a16:creationId xmlns:a16="http://schemas.microsoft.com/office/drawing/2014/main" id="{6889883E-BD0D-47CC-9F83-F4FA99AEF6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2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946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AB2A479-439D-4C2E-8855-C7FB899A5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>
                <a:cs typeface="Calibri Light"/>
              </a:rPr>
              <a:t>Improvements</a:t>
            </a:r>
            <a:endParaRPr lang="fi-FI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6D482AE1-D627-492F-B2CE-A9E18BC4E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i-FI" err="1">
                <a:ea typeface="+mn-lt"/>
                <a:cs typeface="+mn-lt"/>
              </a:rPr>
              <a:t>There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should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be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another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way</a:t>
            </a:r>
            <a:r>
              <a:rPr lang="fi-FI">
                <a:ea typeface="+mn-lt"/>
                <a:cs typeface="+mn-lt"/>
              </a:rPr>
              <a:t> of </a:t>
            </a:r>
            <a:r>
              <a:rPr lang="fi-FI" err="1">
                <a:ea typeface="+mn-lt"/>
                <a:cs typeface="+mn-lt"/>
              </a:rPr>
              <a:t>inputting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wanted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time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interval</a:t>
            </a:r>
            <a:endParaRPr lang="en-US" err="1">
              <a:ea typeface="+mn-lt"/>
              <a:cs typeface="+mn-lt"/>
            </a:endParaRPr>
          </a:p>
          <a:p>
            <a:r>
              <a:rPr lang="fi-FI">
                <a:ea typeface="+mn-lt"/>
                <a:cs typeface="+mn-lt"/>
              </a:rPr>
              <a:t>It </a:t>
            </a:r>
            <a:r>
              <a:rPr lang="fi-FI" err="1">
                <a:ea typeface="+mn-lt"/>
                <a:cs typeface="+mn-lt"/>
              </a:rPr>
              <a:t>would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be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also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good</a:t>
            </a:r>
            <a:r>
              <a:rPr lang="fi-FI">
                <a:ea typeface="+mn-lt"/>
                <a:cs typeface="+mn-lt"/>
              </a:rPr>
              <a:t> to show </a:t>
            </a:r>
            <a:r>
              <a:rPr lang="fi-FI" err="1">
                <a:ea typeface="+mn-lt"/>
                <a:cs typeface="+mn-lt"/>
              </a:rPr>
              <a:t>the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time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till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the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alarm</a:t>
            </a:r>
            <a:r>
              <a:rPr lang="fi-FI">
                <a:ea typeface="+mn-lt"/>
                <a:cs typeface="+mn-lt"/>
              </a:rPr>
              <a:t> on </a:t>
            </a:r>
            <a:r>
              <a:rPr lang="fi-FI" err="1">
                <a:ea typeface="+mn-lt"/>
                <a:cs typeface="+mn-lt"/>
              </a:rPr>
              <a:t>the</a:t>
            </a:r>
            <a:r>
              <a:rPr lang="fi-FI">
                <a:ea typeface="+mn-lt"/>
                <a:cs typeface="+mn-lt"/>
              </a:rPr>
              <a:t> robot </a:t>
            </a:r>
            <a:r>
              <a:rPr lang="fi-FI" err="1">
                <a:ea typeface="+mn-lt"/>
                <a:cs typeface="+mn-lt"/>
              </a:rPr>
              <a:t>with</a:t>
            </a:r>
            <a:r>
              <a:rPr lang="fi-FI">
                <a:ea typeface="+mn-lt"/>
                <a:cs typeface="+mn-lt"/>
              </a:rPr>
              <a:t> LCD-</a:t>
            </a:r>
            <a:r>
              <a:rPr lang="fi-FI" err="1">
                <a:ea typeface="+mn-lt"/>
                <a:cs typeface="+mn-lt"/>
              </a:rPr>
              <a:t>Screen</a:t>
            </a:r>
          </a:p>
          <a:p>
            <a:r>
              <a:rPr lang="fi-FI" err="1">
                <a:ea typeface="+mn-lt"/>
                <a:cs typeface="+mn-lt"/>
              </a:rPr>
              <a:t>The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bot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could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have</a:t>
            </a:r>
            <a:r>
              <a:rPr lang="fi-FI">
                <a:ea typeface="+mn-lt"/>
                <a:cs typeface="+mn-lt"/>
              </a:rPr>
              <a:t> some status </a:t>
            </a:r>
            <a:r>
              <a:rPr lang="fi-FI" err="1">
                <a:ea typeface="+mn-lt"/>
                <a:cs typeface="+mn-lt"/>
              </a:rPr>
              <a:t>LEDs</a:t>
            </a:r>
            <a:r>
              <a:rPr lang="fi-FI">
                <a:ea typeface="+mn-lt"/>
                <a:cs typeface="+mn-lt"/>
              </a:rPr>
              <a:t> to </a:t>
            </a:r>
            <a:r>
              <a:rPr lang="fi-FI" err="1">
                <a:ea typeface="+mn-lt"/>
                <a:cs typeface="+mn-lt"/>
              </a:rPr>
              <a:t>indicate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current</a:t>
            </a:r>
            <a:r>
              <a:rPr lang="fi-FI">
                <a:ea typeface="+mn-lt"/>
                <a:cs typeface="+mn-lt"/>
              </a:rPr>
              <a:t> </a:t>
            </a:r>
            <a:r>
              <a:rPr lang="fi-FI" err="1">
                <a:ea typeface="+mn-lt"/>
                <a:cs typeface="+mn-lt"/>
              </a:rPr>
              <a:t>state</a:t>
            </a:r>
            <a:endParaRPr lang="fi-FI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066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19CB1AC-27B3-45D4-B93B-6C9C30C1E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err="1">
                <a:cs typeface="Calibri Light"/>
              </a:rPr>
              <a:t>Thank</a:t>
            </a:r>
            <a:r>
              <a:rPr lang="fi-FI">
                <a:cs typeface="Calibri Light"/>
              </a:rPr>
              <a:t> </a:t>
            </a:r>
            <a:r>
              <a:rPr lang="fi-FI" err="1">
                <a:cs typeface="Calibri Light"/>
              </a:rPr>
              <a:t>you</a:t>
            </a:r>
            <a:r>
              <a:rPr lang="fi-FI">
                <a:cs typeface="Calibri Light"/>
              </a:rPr>
              <a:t>!</a:t>
            </a:r>
            <a:endParaRPr lang="fi-FI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EB96CF1A-331B-4ABE-A363-E0DAEFDC9B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i-FI">
                <a:cs typeface="Calibri"/>
              </a:rPr>
              <a:t>Github: </a:t>
            </a:r>
            <a:r>
              <a:rPr lang="fi-FI">
                <a:ea typeface="+mn-lt"/>
                <a:cs typeface="+mn-lt"/>
                <a:hlinkClick r:id="rId2"/>
              </a:rPr>
              <a:t>https://github.com/illale/alarm-robot</a:t>
            </a:r>
            <a:r>
              <a:rPr lang="fi-FI">
                <a:ea typeface="+mn-lt"/>
                <a:cs typeface="+mn-lt"/>
              </a:rPr>
              <a:t> 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33012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Office-teema</vt:lpstr>
      <vt:lpstr>What have we created?</vt:lpstr>
      <vt:lpstr>Functionality</vt:lpstr>
      <vt:lpstr>PowerPoint Presentation</vt:lpstr>
      <vt:lpstr>Example</vt:lpstr>
      <vt:lpstr>CAD</vt:lpstr>
      <vt:lpstr>TinkerCad</vt:lpstr>
      <vt:lpstr>Bill of Materials</vt:lpstr>
      <vt:lpstr>Improvements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/>
  <cp:revision>1</cp:revision>
  <dcterms:created xsi:type="dcterms:W3CDTF">2020-04-21T10:34:31Z</dcterms:created>
  <dcterms:modified xsi:type="dcterms:W3CDTF">2020-08-21T08:22:30Z</dcterms:modified>
</cp:coreProperties>
</file>

<file path=docProps/thumbnail.jpeg>
</file>